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6" r:id="rId4"/>
    <p:sldId id="259" r:id="rId5"/>
    <p:sldId id="257" r:id="rId6"/>
    <p:sldId id="258" r:id="rId7"/>
    <p:sldId id="260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>
      <p:cViewPr varScale="1">
        <p:scale>
          <a:sx n="108" d="100"/>
          <a:sy n="108" d="100"/>
        </p:scale>
        <p:origin x="2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765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750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1BFDBBD-6FD0-DE42-8D25-1F97EE496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720" y="188640"/>
            <a:ext cx="1152128" cy="96202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C7EE213-0271-7B41-A65E-7299B8B92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1844824"/>
            <a:ext cx="1152128" cy="96202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421CBDB-F07A-0F48-9D40-D7B7E3BE9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720" y="1891403"/>
            <a:ext cx="1152128" cy="96202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AA121A9-58D2-4C47-9516-F28B168BF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3284984"/>
            <a:ext cx="864096" cy="1009982"/>
          </a:xfrm>
          <a:prstGeom prst="rect">
            <a:avLst/>
          </a:prstGeom>
        </p:spPr>
      </p:pic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721AC28-4DA4-9645-84AD-7D5EEF6EFA83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2279576" y="1150667"/>
            <a:ext cx="1872208" cy="694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58B5520A-1668-F645-ACDC-928294540B53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4151784" y="1150667"/>
            <a:ext cx="0" cy="740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B865D0E-89DB-704C-B132-57A77A458301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1343472" y="2806851"/>
            <a:ext cx="936104" cy="478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図 51">
            <a:extLst>
              <a:ext uri="{FF2B5EF4-FFF2-40B4-BE49-F238E27FC236}">
                <a16:creationId xmlns:a16="http://schemas.microsoft.com/office/drawing/2014/main" id="{615393A4-4709-FC40-9345-FE3341192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24" y="3437384"/>
            <a:ext cx="864096" cy="1009982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54FC8630-7A30-0046-9024-CDAEC2954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224" y="3589784"/>
            <a:ext cx="864096" cy="1009982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AFB10D3E-F002-E34D-AB80-F186C9609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6" y="1916832"/>
            <a:ext cx="864096" cy="1009982"/>
          </a:xfrm>
          <a:prstGeom prst="rect">
            <a:avLst/>
          </a:prstGeom>
        </p:spPr>
      </p:pic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63BDCE27-45AD-A049-9D17-22EE93CD2FE6}"/>
              </a:ext>
            </a:extLst>
          </p:cNvPr>
          <p:cNvCxnSpPr>
            <a:stCxn id="2" idx="2"/>
            <a:endCxn id="56" idx="0"/>
          </p:cNvCxnSpPr>
          <p:nvPr/>
        </p:nvCxnSpPr>
        <p:spPr>
          <a:xfrm>
            <a:off x="4151784" y="1150667"/>
            <a:ext cx="1800200" cy="766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図 58">
            <a:extLst>
              <a:ext uri="{FF2B5EF4-FFF2-40B4-BE49-F238E27FC236}">
                <a16:creationId xmlns:a16="http://schemas.microsoft.com/office/drawing/2014/main" id="{0DEF85E0-F6AB-504E-A512-CAA04F232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3284984"/>
            <a:ext cx="1152128" cy="962027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32AFA010-49B7-424B-870F-952B3FFA1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832" y="3356992"/>
            <a:ext cx="864096" cy="1009982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79905621-9473-F546-93CE-82D2DBF9C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848" y="3501008"/>
            <a:ext cx="864096" cy="1009982"/>
          </a:xfrm>
          <a:prstGeom prst="rect">
            <a:avLst/>
          </a:prstGeom>
        </p:spPr>
      </p:pic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22C49EFC-5874-954A-BD89-2A7127B359BC}"/>
              </a:ext>
            </a:extLst>
          </p:cNvPr>
          <p:cNvCxnSpPr>
            <a:cxnSpLocks/>
            <a:stCxn id="6" idx="2"/>
            <a:endCxn id="60" idx="0"/>
          </p:cNvCxnSpPr>
          <p:nvPr/>
        </p:nvCxnSpPr>
        <p:spPr>
          <a:xfrm>
            <a:off x="4151784" y="2853430"/>
            <a:ext cx="864096" cy="503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DE96A513-3A8D-EC45-BC84-1A5623921A45}"/>
              </a:ext>
            </a:extLst>
          </p:cNvPr>
          <p:cNvCxnSpPr>
            <a:stCxn id="6" idx="2"/>
            <a:endCxn id="59" idx="0"/>
          </p:cNvCxnSpPr>
          <p:nvPr/>
        </p:nvCxnSpPr>
        <p:spPr>
          <a:xfrm flipH="1">
            <a:off x="3575720" y="2853430"/>
            <a:ext cx="576064" cy="431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図 69">
            <a:extLst>
              <a:ext uri="{FF2B5EF4-FFF2-40B4-BE49-F238E27FC236}">
                <a16:creationId xmlns:a16="http://schemas.microsoft.com/office/drawing/2014/main" id="{2A67A5CD-04D9-E24B-AF96-469DD34BA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4626114"/>
            <a:ext cx="864096" cy="1009982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5A518C7E-0507-354B-A793-39F99635E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072" y="4778514"/>
            <a:ext cx="864096" cy="1009982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DFAF9FFA-FE06-7648-88C6-03E0A6750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472" y="4930914"/>
            <a:ext cx="864096" cy="1009982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D0BEC110-9602-C041-A860-6AECB918E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872" y="5083314"/>
            <a:ext cx="864096" cy="1009982"/>
          </a:xfrm>
          <a:prstGeom prst="rect">
            <a:avLst/>
          </a:prstGeom>
        </p:spPr>
      </p:pic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F863FDB-E0E0-AA40-B014-341EA1F01F16}"/>
              </a:ext>
            </a:extLst>
          </p:cNvPr>
          <p:cNvCxnSpPr>
            <a:stCxn id="59" idx="2"/>
            <a:endCxn id="70" idx="0"/>
          </p:cNvCxnSpPr>
          <p:nvPr/>
        </p:nvCxnSpPr>
        <p:spPr>
          <a:xfrm>
            <a:off x="3575720" y="4247011"/>
            <a:ext cx="0" cy="379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80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1BFDBBD-6FD0-DE42-8D25-1F97EE496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768" y="764704"/>
            <a:ext cx="1152128" cy="96202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C7EE213-0271-7B41-A65E-7299B8B92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2420888"/>
            <a:ext cx="1152128" cy="96202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421CBDB-F07A-0F48-9D40-D7B7E3BE9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768" y="2467467"/>
            <a:ext cx="1152128" cy="96202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AA121A9-58D2-4C47-9516-F28B168BF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3861048"/>
            <a:ext cx="864096" cy="1009982"/>
          </a:xfrm>
          <a:prstGeom prst="rect">
            <a:avLst/>
          </a:prstGeom>
        </p:spPr>
      </p:pic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721AC28-4DA4-9645-84AD-7D5EEF6EFA83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2711624" y="1726731"/>
            <a:ext cx="1872208" cy="694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58B5520A-1668-F645-ACDC-928294540B53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4583832" y="1726731"/>
            <a:ext cx="0" cy="740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B865D0E-89DB-704C-B132-57A77A458301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1775520" y="3382915"/>
            <a:ext cx="936104" cy="478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図 51">
            <a:extLst>
              <a:ext uri="{FF2B5EF4-FFF2-40B4-BE49-F238E27FC236}">
                <a16:creationId xmlns:a16="http://schemas.microsoft.com/office/drawing/2014/main" id="{615393A4-4709-FC40-9345-FE3341192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872" y="4013448"/>
            <a:ext cx="864096" cy="1009982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54FC8630-7A30-0046-9024-CDAEC2954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272" y="4165848"/>
            <a:ext cx="864096" cy="1009982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AFB10D3E-F002-E34D-AB80-F186C9609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84" y="2492896"/>
            <a:ext cx="864096" cy="1009982"/>
          </a:xfrm>
          <a:prstGeom prst="rect">
            <a:avLst/>
          </a:prstGeom>
        </p:spPr>
      </p:pic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63BDCE27-45AD-A049-9D17-22EE93CD2FE6}"/>
              </a:ext>
            </a:extLst>
          </p:cNvPr>
          <p:cNvCxnSpPr>
            <a:stCxn id="2" idx="2"/>
            <a:endCxn id="56" idx="0"/>
          </p:cNvCxnSpPr>
          <p:nvPr/>
        </p:nvCxnSpPr>
        <p:spPr>
          <a:xfrm>
            <a:off x="4583832" y="1726731"/>
            <a:ext cx="1800200" cy="766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図 58">
            <a:extLst>
              <a:ext uri="{FF2B5EF4-FFF2-40B4-BE49-F238E27FC236}">
                <a16:creationId xmlns:a16="http://schemas.microsoft.com/office/drawing/2014/main" id="{0DEF85E0-F6AB-504E-A512-CAA04F232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704" y="3861048"/>
            <a:ext cx="1152128" cy="962027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32AFA010-49B7-424B-870F-952B3FFA1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0" y="3933056"/>
            <a:ext cx="864096" cy="1009982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79905621-9473-F546-93CE-82D2DBF9C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896" y="4077072"/>
            <a:ext cx="864096" cy="1009982"/>
          </a:xfrm>
          <a:prstGeom prst="rect">
            <a:avLst/>
          </a:prstGeom>
        </p:spPr>
      </p:pic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22C49EFC-5874-954A-BD89-2A7127B359BC}"/>
              </a:ext>
            </a:extLst>
          </p:cNvPr>
          <p:cNvCxnSpPr>
            <a:cxnSpLocks/>
            <a:stCxn id="6" idx="2"/>
            <a:endCxn id="60" idx="0"/>
          </p:cNvCxnSpPr>
          <p:nvPr/>
        </p:nvCxnSpPr>
        <p:spPr>
          <a:xfrm>
            <a:off x="4583832" y="3429494"/>
            <a:ext cx="864096" cy="503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DE96A513-3A8D-EC45-BC84-1A5623921A45}"/>
              </a:ext>
            </a:extLst>
          </p:cNvPr>
          <p:cNvCxnSpPr>
            <a:stCxn id="6" idx="2"/>
            <a:endCxn id="59" idx="0"/>
          </p:cNvCxnSpPr>
          <p:nvPr/>
        </p:nvCxnSpPr>
        <p:spPr>
          <a:xfrm flipH="1">
            <a:off x="4007768" y="3429494"/>
            <a:ext cx="576064" cy="431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図 69">
            <a:extLst>
              <a:ext uri="{FF2B5EF4-FFF2-40B4-BE49-F238E27FC236}">
                <a16:creationId xmlns:a16="http://schemas.microsoft.com/office/drawing/2014/main" id="{2A67A5CD-04D9-E24B-AF96-469DD34BA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5202178"/>
            <a:ext cx="864096" cy="1009982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5A518C7E-0507-354B-A793-39F99635E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120" y="5354578"/>
            <a:ext cx="864096" cy="1009982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DFAF9FFA-FE06-7648-88C6-03E0A6750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520" y="5506978"/>
            <a:ext cx="864096" cy="1009982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D0BEC110-9602-C041-A860-6AECB918E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920" y="5659378"/>
            <a:ext cx="864096" cy="1009982"/>
          </a:xfrm>
          <a:prstGeom prst="rect">
            <a:avLst/>
          </a:prstGeom>
        </p:spPr>
      </p:pic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F863FDB-E0E0-AA40-B014-341EA1F01F16}"/>
              </a:ext>
            </a:extLst>
          </p:cNvPr>
          <p:cNvCxnSpPr>
            <a:stCxn id="59" idx="2"/>
            <a:endCxn id="70" idx="0"/>
          </p:cNvCxnSpPr>
          <p:nvPr/>
        </p:nvCxnSpPr>
        <p:spPr>
          <a:xfrm>
            <a:off x="4007768" y="4823075"/>
            <a:ext cx="0" cy="379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6069D32-1A86-994D-95AE-B903BCFD5DBE}"/>
              </a:ext>
            </a:extLst>
          </p:cNvPr>
          <p:cNvCxnSpPr>
            <a:cxnSpLocks/>
          </p:cNvCxnSpPr>
          <p:nvPr/>
        </p:nvCxnSpPr>
        <p:spPr>
          <a:xfrm flipV="1">
            <a:off x="2135560" y="3429000"/>
            <a:ext cx="720080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A6FCC86-16E0-9E46-85FE-AF4FCC093807}"/>
              </a:ext>
            </a:extLst>
          </p:cNvPr>
          <p:cNvSpPr txBox="1"/>
          <p:nvPr/>
        </p:nvSpPr>
        <p:spPr>
          <a:xfrm>
            <a:off x="2423592" y="36450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3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C054361-3E3D-EC46-8EE6-2ABF2C7E88FC}"/>
              </a:ext>
            </a:extLst>
          </p:cNvPr>
          <p:cNvCxnSpPr>
            <a:cxnSpLocks/>
          </p:cNvCxnSpPr>
          <p:nvPr/>
        </p:nvCxnSpPr>
        <p:spPr>
          <a:xfrm flipV="1">
            <a:off x="2999656" y="2132856"/>
            <a:ext cx="864096" cy="360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F6E062C-09FB-0845-A112-D37B003BD224}"/>
              </a:ext>
            </a:extLst>
          </p:cNvPr>
          <p:cNvSpPr txBox="1"/>
          <p:nvPr/>
        </p:nvSpPr>
        <p:spPr>
          <a:xfrm>
            <a:off x="3359696" y="23488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3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1FB619E-F0C5-D54E-BF5F-54FA65C99A9F}"/>
              </a:ext>
            </a:extLst>
          </p:cNvPr>
          <p:cNvCxnSpPr>
            <a:cxnSpLocks/>
          </p:cNvCxnSpPr>
          <p:nvPr/>
        </p:nvCxnSpPr>
        <p:spPr>
          <a:xfrm flipV="1">
            <a:off x="4727848" y="1988840"/>
            <a:ext cx="0" cy="504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F58886-5932-A540-BA1B-14469E8418D7}"/>
              </a:ext>
            </a:extLst>
          </p:cNvPr>
          <p:cNvSpPr txBox="1"/>
          <p:nvPr/>
        </p:nvSpPr>
        <p:spPr>
          <a:xfrm>
            <a:off x="4871864" y="21328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6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1F841B5-758E-1346-9A69-8F09627D6CB9}"/>
              </a:ext>
            </a:extLst>
          </p:cNvPr>
          <p:cNvCxnSpPr>
            <a:cxnSpLocks/>
          </p:cNvCxnSpPr>
          <p:nvPr/>
        </p:nvCxnSpPr>
        <p:spPr>
          <a:xfrm flipH="1" flipV="1">
            <a:off x="5303912" y="1844824"/>
            <a:ext cx="1008112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F46860F-B908-B94D-8526-EF4D0674BC0D}"/>
              </a:ext>
            </a:extLst>
          </p:cNvPr>
          <p:cNvSpPr txBox="1"/>
          <p:nvPr/>
        </p:nvSpPr>
        <p:spPr>
          <a:xfrm>
            <a:off x="5879976" y="17008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1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4C9928C6-EF6B-044C-958E-DB9D9639F25E}"/>
              </a:ext>
            </a:extLst>
          </p:cNvPr>
          <p:cNvCxnSpPr>
            <a:cxnSpLocks/>
          </p:cNvCxnSpPr>
          <p:nvPr/>
        </p:nvCxnSpPr>
        <p:spPr>
          <a:xfrm flipV="1">
            <a:off x="4079776" y="3573016"/>
            <a:ext cx="432048" cy="360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A09B05A-2ABD-8B43-920C-96CA7B83FDA4}"/>
              </a:ext>
            </a:extLst>
          </p:cNvPr>
          <p:cNvSpPr txBox="1"/>
          <p:nvPr/>
        </p:nvSpPr>
        <p:spPr>
          <a:xfrm>
            <a:off x="4295800" y="37170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4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C9A9614-6206-3C49-9CF6-D5D3DD09645C}"/>
              </a:ext>
            </a:extLst>
          </p:cNvPr>
          <p:cNvCxnSpPr>
            <a:cxnSpLocks/>
          </p:cNvCxnSpPr>
          <p:nvPr/>
        </p:nvCxnSpPr>
        <p:spPr>
          <a:xfrm flipV="1">
            <a:off x="4151784" y="4797152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B60D352-31EC-B249-9BA6-96FBBEB32EDF}"/>
              </a:ext>
            </a:extLst>
          </p:cNvPr>
          <p:cNvSpPr txBox="1"/>
          <p:nvPr/>
        </p:nvSpPr>
        <p:spPr>
          <a:xfrm>
            <a:off x="4223792" y="47971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4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47B47A8-B0C5-5649-A552-219688EC98C6}"/>
              </a:ext>
            </a:extLst>
          </p:cNvPr>
          <p:cNvSpPr txBox="1"/>
          <p:nvPr/>
        </p:nvSpPr>
        <p:spPr>
          <a:xfrm>
            <a:off x="5303912" y="35010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2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437DFBDD-7C15-4742-A060-4F8DDBD07BAA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4871864" y="3429000"/>
            <a:ext cx="432048" cy="256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49A614C6-FCDC-2E4B-A324-3D6DEF559774}"/>
              </a:ext>
            </a:extLst>
          </p:cNvPr>
          <p:cNvCxnSpPr>
            <a:cxnSpLocks/>
          </p:cNvCxnSpPr>
          <p:nvPr/>
        </p:nvCxnSpPr>
        <p:spPr>
          <a:xfrm flipV="1">
            <a:off x="4583832" y="332656"/>
            <a:ext cx="0" cy="504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7C4B449-EE6A-C94B-9FE7-47A649E7E8B1}"/>
              </a:ext>
            </a:extLst>
          </p:cNvPr>
          <p:cNvSpPr txBox="1"/>
          <p:nvPr/>
        </p:nvSpPr>
        <p:spPr>
          <a:xfrm>
            <a:off x="4655840" y="4766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10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1DC18EA-22FB-4F42-B53A-A05AA1C3972B}"/>
              </a:ext>
            </a:extLst>
          </p:cNvPr>
          <p:cNvSpPr txBox="1"/>
          <p:nvPr/>
        </p:nvSpPr>
        <p:spPr>
          <a:xfrm>
            <a:off x="2063552" y="980728"/>
            <a:ext cx="1925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第一階層</a:t>
            </a:r>
            <a:endParaRPr kumimoji="1" lang="en-US" altLang="ja-JP" sz="1200"/>
          </a:p>
          <a:p>
            <a:r>
              <a:rPr lang="en-US" altLang="ja-JP" sz="1200"/>
              <a:t>num_files([[3],[[4],2],1])</a:t>
            </a:r>
            <a:endParaRPr kumimoji="1" lang="ja-JP" altLang="en-US" sz="12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60FDFCD-5D36-D14E-8C84-F1CDC5463A65}"/>
              </a:ext>
            </a:extLst>
          </p:cNvPr>
          <p:cNvSpPr txBox="1"/>
          <p:nvPr/>
        </p:nvSpPr>
        <p:spPr>
          <a:xfrm>
            <a:off x="839416" y="2636912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第二階層</a:t>
            </a:r>
            <a:endParaRPr kumimoji="1" lang="en-US" altLang="ja-JP" sz="1200"/>
          </a:p>
          <a:p>
            <a:r>
              <a:rPr lang="en-US" altLang="ja-JP" sz="1200"/>
              <a:t>num_files([3])</a:t>
            </a:r>
            <a:endParaRPr kumimoji="1" lang="ja-JP" altLang="en-US" sz="12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9A6D28B-0050-0641-BC4F-1D90F1114DE5}"/>
              </a:ext>
            </a:extLst>
          </p:cNvPr>
          <p:cNvSpPr txBox="1"/>
          <p:nvPr/>
        </p:nvSpPr>
        <p:spPr>
          <a:xfrm>
            <a:off x="191344" y="4149080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第三階層</a:t>
            </a:r>
            <a:endParaRPr kumimoji="1" lang="en-US" altLang="ja-JP" sz="1200"/>
          </a:p>
          <a:p>
            <a:r>
              <a:rPr lang="en-US" altLang="ja-JP" sz="1200"/>
              <a:t>num_files(3)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471343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" y="3398520"/>
            <a:ext cx="11239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51084" y="3373120"/>
            <a:ext cx="1143931" cy="145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グループ化 3"/>
          <p:cNvGrpSpPr/>
          <p:nvPr/>
        </p:nvGrpSpPr>
        <p:grpSpPr>
          <a:xfrm rot="10800000">
            <a:off x="775335" y="953770"/>
            <a:ext cx="2519680" cy="1454150"/>
            <a:chOff x="5398135" y="1884680"/>
            <a:chExt cx="2519680" cy="1454150"/>
          </a:xfrm>
        </p:grpSpPr>
        <p:pic>
          <p:nvPicPr>
            <p:cNvPr id="8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8135" y="1910080"/>
              <a:ext cx="11239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73884" y="1884680"/>
              <a:ext cx="1143931" cy="145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テキスト ボックス 9"/>
          <p:cNvSpPr txBox="1"/>
          <p:nvPr/>
        </p:nvSpPr>
        <p:spPr>
          <a:xfrm>
            <a:off x="423884" y="436880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お互い両手の人差し指を立てる</a:t>
            </a:r>
          </a:p>
        </p:txBody>
      </p:sp>
      <p:pic>
        <p:nvPicPr>
          <p:cNvPr id="12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535" y="3398520"/>
            <a:ext cx="11239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10284" y="3373120"/>
            <a:ext cx="1143931" cy="145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グループ化 13"/>
          <p:cNvGrpSpPr/>
          <p:nvPr/>
        </p:nvGrpSpPr>
        <p:grpSpPr>
          <a:xfrm rot="10800000">
            <a:off x="4534535" y="953770"/>
            <a:ext cx="2519680" cy="1454150"/>
            <a:chOff x="5398135" y="1884680"/>
            <a:chExt cx="2519680" cy="1454150"/>
          </a:xfrm>
        </p:grpSpPr>
        <p:pic>
          <p:nvPicPr>
            <p:cNvPr id="15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8135" y="1910080"/>
              <a:ext cx="11239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73884" y="1884680"/>
              <a:ext cx="1143931" cy="145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テキスト ボックス 16"/>
          <p:cNvSpPr txBox="1"/>
          <p:nvPr/>
        </p:nvSpPr>
        <p:spPr>
          <a:xfrm>
            <a:off x="4183084" y="436880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どちらかの手で相手の手を攻撃</a:t>
            </a:r>
          </a:p>
        </p:txBody>
      </p:sp>
      <p:cxnSp>
        <p:nvCxnSpPr>
          <p:cNvPr id="18" name="直線矢印コネクタ 17"/>
          <p:cNvCxnSpPr>
            <a:stCxn id="15" idx="0"/>
            <a:endCxn id="12" idx="0"/>
          </p:cNvCxnSpPr>
          <p:nvPr/>
        </p:nvCxnSpPr>
        <p:spPr>
          <a:xfrm flipH="1">
            <a:off x="5096510" y="2382520"/>
            <a:ext cx="1395730" cy="10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右矢印 18"/>
          <p:cNvSpPr/>
          <p:nvPr/>
        </p:nvSpPr>
        <p:spPr>
          <a:xfrm>
            <a:off x="3566160" y="2489200"/>
            <a:ext cx="721360" cy="64008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24085" y="3373120"/>
            <a:ext cx="1143931" cy="145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グループ化 22"/>
          <p:cNvGrpSpPr/>
          <p:nvPr/>
        </p:nvGrpSpPr>
        <p:grpSpPr>
          <a:xfrm rot="10800000">
            <a:off x="8448336" y="953770"/>
            <a:ext cx="2519680" cy="1454150"/>
            <a:chOff x="5398135" y="1884680"/>
            <a:chExt cx="2519680" cy="1454150"/>
          </a:xfrm>
        </p:grpSpPr>
        <p:pic>
          <p:nvPicPr>
            <p:cNvPr id="24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8135" y="1910080"/>
              <a:ext cx="11239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73884" y="1884680"/>
              <a:ext cx="1143931" cy="145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テキスト ボックス 25"/>
          <p:cNvSpPr txBox="1"/>
          <p:nvPr/>
        </p:nvSpPr>
        <p:spPr>
          <a:xfrm>
            <a:off x="8096884" y="436880"/>
            <a:ext cx="370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攻撃された側は指の本数を増やす</a:t>
            </a:r>
            <a:endParaRPr kumimoji="1" lang="ja-JP" altLang="en-US" dirty="0"/>
          </a:p>
        </p:txBody>
      </p:sp>
      <p:sp>
        <p:nvSpPr>
          <p:cNvPr id="28" name="右矢印 27"/>
          <p:cNvSpPr/>
          <p:nvPr/>
        </p:nvSpPr>
        <p:spPr>
          <a:xfrm>
            <a:off x="7479961" y="2489200"/>
            <a:ext cx="721360" cy="64008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æã®æ°ãæ¹ã®ã¤ã©ã¹ãã2ã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317" y="3398520"/>
            <a:ext cx="11239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48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0248" y="3338365"/>
            <a:ext cx="795603" cy="124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653415" y="1268099"/>
            <a:ext cx="795603" cy="124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24770" y="3338365"/>
            <a:ext cx="795603" cy="124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879768" y="705067"/>
            <a:ext cx="437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指の本数が</a:t>
            </a:r>
            <a:r>
              <a:rPr lang="en-US" altLang="ja-JP" dirty="0"/>
              <a:t>5</a:t>
            </a:r>
            <a:r>
              <a:rPr lang="ja-JP" altLang="en-US" dirty="0"/>
              <a:t>本を超えたらその手は死亡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>
            <a:stCxn id="9" idx="0"/>
            <a:endCxn id="10" idx="0"/>
          </p:cNvCxnSpPr>
          <p:nvPr/>
        </p:nvCxnSpPr>
        <p:spPr>
          <a:xfrm flipH="1">
            <a:off x="1044268" y="2490697"/>
            <a:ext cx="1031676" cy="847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右矢印 7"/>
          <p:cNvSpPr/>
          <p:nvPr/>
        </p:nvSpPr>
        <p:spPr>
          <a:xfrm>
            <a:off x="2594432" y="2581984"/>
            <a:ext cx="501706" cy="5477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9" name="Picture 2" descr="æã®æ°ãæ¹ã®ã¤ã©ã¹ãã3ã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685091" y="1268099"/>
            <a:ext cx="781707" cy="122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æã®æ°ãæ¹ã®ã¤ã©ã¹ãã4ã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5" y="3338365"/>
            <a:ext cx="781707" cy="122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3206990" y="1268099"/>
            <a:ext cx="795603" cy="124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æã®æ°ãæ¹ã®ã¤ã©ã¹ãã3ã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238666" y="1268099"/>
            <a:ext cx="781707" cy="122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3004410" y="3207004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b="1" dirty="0">
                <a:solidFill>
                  <a:srgbClr val="FF0000"/>
                </a:solidFill>
              </a:rPr>
              <a:t>×</a:t>
            </a:r>
            <a:endParaRPr kumimoji="1" lang="ja-JP" altLang="en-US" sz="8800" b="1" dirty="0">
              <a:solidFill>
                <a:srgbClr val="FF0000"/>
              </a:solidFill>
            </a:endParaRPr>
          </a:p>
        </p:txBody>
      </p:sp>
      <p:pic>
        <p:nvPicPr>
          <p:cNvPr id="15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19985" y="3338364"/>
            <a:ext cx="795603" cy="124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7421826" y="694253"/>
            <a:ext cx="305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両手が死んだら負け</a:t>
            </a:r>
            <a:endParaRPr kumimoji="1" lang="ja-JP" altLang="en-US" dirty="0"/>
          </a:p>
        </p:txBody>
      </p:sp>
      <p:sp>
        <p:nvSpPr>
          <p:cNvPr id="17" name="右矢印 16"/>
          <p:cNvSpPr/>
          <p:nvPr/>
        </p:nvSpPr>
        <p:spPr>
          <a:xfrm>
            <a:off x="8404170" y="2581984"/>
            <a:ext cx="501706" cy="5477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18" name="Picture 2" descr="æã®æ°ãæ¹ã®ã¤ã©ã¹ãã4ã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529516" y="1268098"/>
            <a:ext cx="781707" cy="122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/>
          <p:cNvSpPr txBox="1"/>
          <p:nvPr/>
        </p:nvSpPr>
        <p:spPr>
          <a:xfrm>
            <a:off x="6240733" y="3224391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b="1" dirty="0">
                <a:solidFill>
                  <a:srgbClr val="FF0000"/>
                </a:solidFill>
              </a:rPr>
              <a:t>×</a:t>
            </a:r>
            <a:endParaRPr kumimoji="1" lang="ja-JP" altLang="en-US" sz="8800" b="1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228284" y="1063585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b="1" dirty="0">
                <a:solidFill>
                  <a:srgbClr val="FF0000"/>
                </a:solidFill>
              </a:rPr>
              <a:t>×</a:t>
            </a:r>
            <a:endParaRPr kumimoji="1" lang="ja-JP" altLang="en-US" sz="8800" b="1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896953" y="3224390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b="1" dirty="0">
                <a:solidFill>
                  <a:srgbClr val="FF0000"/>
                </a:solidFill>
              </a:rPr>
              <a:t>×</a:t>
            </a:r>
            <a:endParaRPr kumimoji="1" lang="ja-JP" altLang="en-US" sz="8800" b="1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817189" y="3224390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b="1" dirty="0">
                <a:solidFill>
                  <a:srgbClr val="FF0000"/>
                </a:solidFill>
              </a:rPr>
              <a:t>×</a:t>
            </a:r>
            <a:endParaRPr kumimoji="1" lang="ja-JP" altLang="en-US" sz="8800" b="1" dirty="0">
              <a:solidFill>
                <a:srgbClr val="FF0000"/>
              </a:solidFill>
            </a:endParaRPr>
          </a:p>
        </p:txBody>
      </p:sp>
      <p:pic>
        <p:nvPicPr>
          <p:cNvPr id="23" name="Picture 2" descr="æã®æ°ãæ¹ã®ã¤ã©ã¹ãã4ã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151104" y="1276792"/>
            <a:ext cx="781707" cy="122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9849872" y="1072280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b="1" dirty="0">
                <a:solidFill>
                  <a:srgbClr val="FF0000"/>
                </a:solidFill>
              </a:rPr>
              <a:t>×</a:t>
            </a:r>
            <a:endParaRPr kumimoji="1" lang="ja-JP" altLang="en-US" sz="8800" b="1" dirty="0">
              <a:solidFill>
                <a:srgbClr val="FF0000"/>
              </a:solidFill>
            </a:endParaRPr>
          </a:p>
        </p:txBody>
      </p:sp>
      <p:cxnSp>
        <p:nvCxnSpPr>
          <p:cNvPr id="25" name="直線矢印コネクタ 24"/>
          <p:cNvCxnSpPr>
            <a:stCxn id="18" idx="0"/>
            <a:endCxn id="15" idx="0"/>
          </p:cNvCxnSpPr>
          <p:nvPr/>
        </p:nvCxnSpPr>
        <p:spPr>
          <a:xfrm>
            <a:off x="6920370" y="2490695"/>
            <a:ext cx="897417" cy="847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08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/>
          <p:cNvGrpSpPr/>
          <p:nvPr/>
        </p:nvGrpSpPr>
        <p:grpSpPr>
          <a:xfrm>
            <a:off x="775335" y="386080"/>
            <a:ext cx="6278880" cy="5049520"/>
            <a:chOff x="775335" y="386080"/>
            <a:chExt cx="6278880" cy="5049520"/>
          </a:xfrm>
        </p:grpSpPr>
        <p:pic>
          <p:nvPicPr>
            <p:cNvPr id="5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51084" y="3373120"/>
              <a:ext cx="1143931" cy="145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>
              <a:off x="775335" y="953770"/>
              <a:ext cx="1143931" cy="145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910284" y="3373120"/>
              <a:ext cx="1143931" cy="145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テキスト ボックス 16"/>
            <p:cNvSpPr txBox="1"/>
            <p:nvPr/>
          </p:nvSpPr>
          <p:spPr>
            <a:xfrm>
              <a:off x="1635761" y="386080"/>
              <a:ext cx="4388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指の本数が</a:t>
              </a:r>
              <a:r>
                <a:rPr lang="en-US" altLang="ja-JP" dirty="0"/>
                <a:t>5</a:t>
              </a:r>
              <a:r>
                <a:rPr lang="ja-JP" altLang="en-US" dirty="0"/>
                <a:t>本を超えたらその手は死亡</a:t>
              </a:r>
              <a:endParaRPr kumimoji="1" lang="ja-JP" altLang="en-US" dirty="0"/>
            </a:p>
          </p:txBody>
        </p:sp>
        <p:cxnSp>
          <p:nvCxnSpPr>
            <p:cNvPr id="18" name="直線矢印コネクタ 17"/>
            <p:cNvCxnSpPr>
              <a:stCxn id="2050" idx="0"/>
              <a:endCxn id="2052" idx="0"/>
            </p:cNvCxnSpPr>
            <p:nvPr/>
          </p:nvCxnSpPr>
          <p:spPr>
            <a:xfrm flipH="1">
              <a:off x="1337310" y="2382520"/>
              <a:ext cx="1483360" cy="990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右矢印 18"/>
            <p:cNvSpPr/>
            <p:nvPr/>
          </p:nvSpPr>
          <p:spPr>
            <a:xfrm>
              <a:off x="3566160" y="2489200"/>
              <a:ext cx="721360" cy="64008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050" name="Picture 2" descr="æã®æ°ãæ¹ã®ã¤ã©ã¹ãã3ã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8695" y="953770"/>
              <a:ext cx="11239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æã®æ°ãæ¹ã®ã¤ã©ã¹ãã4ã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335" y="3373120"/>
              <a:ext cx="11239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>
              <a:off x="4446905" y="953770"/>
              <a:ext cx="1143931" cy="145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æã®æ°ãæ¹ã®ã¤ã©ã¹ãã3ã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930265" y="953770"/>
              <a:ext cx="11239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テキスト ボックス 19"/>
            <p:cNvSpPr txBox="1"/>
            <p:nvPr/>
          </p:nvSpPr>
          <p:spPr>
            <a:xfrm>
              <a:off x="4155632" y="3219609"/>
              <a:ext cx="195438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3800" b="1" dirty="0">
                  <a:solidFill>
                    <a:srgbClr val="FF0000"/>
                  </a:solidFill>
                </a:rPr>
                <a:t>×</a:t>
              </a:r>
              <a:endParaRPr kumimoji="1" lang="ja-JP" altLang="en-US" sz="13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7234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455537" y="386080"/>
            <a:ext cx="7143657" cy="5069840"/>
            <a:chOff x="455537" y="386080"/>
            <a:chExt cx="7143657" cy="5069840"/>
          </a:xfrm>
        </p:grpSpPr>
        <p:pic>
          <p:nvPicPr>
            <p:cNvPr id="5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51084" y="3373120"/>
              <a:ext cx="1143931" cy="145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テキスト ボックス 16"/>
            <p:cNvSpPr txBox="1"/>
            <p:nvPr/>
          </p:nvSpPr>
          <p:spPr>
            <a:xfrm>
              <a:off x="1635761" y="386080"/>
              <a:ext cx="4388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両手が死んだら負け</a:t>
              </a:r>
              <a:endParaRPr kumimoji="1" lang="ja-JP" altLang="en-US" dirty="0"/>
            </a:p>
          </p:txBody>
        </p:sp>
        <p:sp>
          <p:nvSpPr>
            <p:cNvPr id="19" name="右矢印 18"/>
            <p:cNvSpPr/>
            <p:nvPr/>
          </p:nvSpPr>
          <p:spPr>
            <a:xfrm>
              <a:off x="3566160" y="2489200"/>
              <a:ext cx="721360" cy="64008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074" name="Picture 2" descr="æã®æ°ãæ¹ã®ã¤ã©ã¹ãã4ã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70754" y="953769"/>
              <a:ext cx="11239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テキスト ボックス 19"/>
            <p:cNvSpPr txBox="1"/>
            <p:nvPr/>
          </p:nvSpPr>
          <p:spPr>
            <a:xfrm>
              <a:off x="455537" y="3239929"/>
              <a:ext cx="195438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3800" b="1" dirty="0">
                  <a:solidFill>
                    <a:srgbClr val="FF0000"/>
                  </a:solidFill>
                </a:rPr>
                <a:t>×</a:t>
              </a:r>
              <a:endParaRPr kumimoji="1" lang="ja-JP" altLang="en-US" sz="138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1875453" y="714772"/>
              <a:ext cx="195438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3800" b="1" dirty="0">
                  <a:solidFill>
                    <a:srgbClr val="FF0000"/>
                  </a:solidFill>
                </a:rPr>
                <a:t>×</a:t>
              </a:r>
              <a:endParaRPr kumimoji="1" lang="ja-JP" altLang="en-US" sz="138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4274691" y="3239928"/>
              <a:ext cx="195438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3800" b="1" dirty="0">
                  <a:solidFill>
                    <a:srgbClr val="FF0000"/>
                  </a:solidFill>
                </a:rPr>
                <a:t>×</a:t>
              </a:r>
              <a:endParaRPr kumimoji="1" lang="ja-JP" altLang="en-US" sz="13800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5597821" y="3239928"/>
              <a:ext cx="195438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3800" b="1" dirty="0">
                  <a:solidFill>
                    <a:srgbClr val="FF0000"/>
                  </a:solidFill>
                </a:rPr>
                <a:t>×</a:t>
              </a:r>
              <a:endParaRPr kumimoji="1" lang="ja-JP" altLang="en-US" sz="13800" b="1" dirty="0">
                <a:solidFill>
                  <a:srgbClr val="FF0000"/>
                </a:solidFill>
              </a:endParaRPr>
            </a:p>
          </p:txBody>
        </p:sp>
        <p:pic>
          <p:nvPicPr>
            <p:cNvPr id="24" name="Picture 2" descr="æã®æ°ãæ¹ã®ã¤ã©ã¹ãã4ã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640114" y="963929"/>
              <a:ext cx="11239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テキスト ボックス 24"/>
            <p:cNvSpPr txBox="1"/>
            <p:nvPr/>
          </p:nvSpPr>
          <p:spPr>
            <a:xfrm>
              <a:off x="5644813" y="724932"/>
              <a:ext cx="195438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3800" b="1" dirty="0">
                  <a:solidFill>
                    <a:srgbClr val="FF0000"/>
                  </a:solidFill>
                </a:rPr>
                <a:t>×</a:t>
              </a:r>
              <a:endParaRPr kumimoji="1" lang="ja-JP" altLang="en-US" sz="13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直線矢印コネクタ 3"/>
            <p:cNvCxnSpPr>
              <a:stCxn id="3074" idx="0"/>
              <a:endCxn id="5" idx="0"/>
            </p:cNvCxnSpPr>
            <p:nvPr/>
          </p:nvCxnSpPr>
          <p:spPr>
            <a:xfrm>
              <a:off x="1432729" y="2382519"/>
              <a:ext cx="1290320" cy="9906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7825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/>
          <p:cNvSpPr/>
          <p:nvPr/>
        </p:nvSpPr>
        <p:spPr>
          <a:xfrm>
            <a:off x="2509624" y="270892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806496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3215680" y="4149080"/>
            <a:ext cx="720080" cy="72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3392" y="29156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先手番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>
            <a:stCxn id="3" idx="4"/>
            <a:endCxn id="5" idx="0"/>
          </p:cNvCxnSpPr>
          <p:nvPr/>
        </p:nvCxnSpPr>
        <p:spPr>
          <a:xfrm>
            <a:off x="2869664" y="3429000"/>
            <a:ext cx="706056" cy="7200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3" idx="4"/>
            <a:endCxn id="4" idx="0"/>
          </p:cNvCxnSpPr>
          <p:nvPr/>
        </p:nvCxnSpPr>
        <p:spPr>
          <a:xfrm flipH="1">
            <a:off x="2166536" y="3429000"/>
            <a:ext cx="703128" cy="720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610325" y="43558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後手番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23392" y="14754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後手番</a:t>
            </a:r>
            <a:endParaRPr kumimoji="1" lang="ja-JP" altLang="en-US" dirty="0"/>
          </a:p>
        </p:txBody>
      </p:sp>
      <p:sp>
        <p:nvSpPr>
          <p:cNvPr id="13" name="楕円 12"/>
          <p:cNvSpPr/>
          <p:nvPr/>
        </p:nvSpPr>
        <p:spPr>
          <a:xfrm>
            <a:off x="3229704" y="126876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>
            <a:stCxn id="13" idx="4"/>
            <a:endCxn id="3" idx="0"/>
          </p:cNvCxnSpPr>
          <p:nvPr/>
        </p:nvCxnSpPr>
        <p:spPr>
          <a:xfrm flipH="1">
            <a:off x="2869664" y="1988840"/>
            <a:ext cx="720080" cy="7200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/>
          <p:cNvSpPr/>
          <p:nvPr/>
        </p:nvSpPr>
        <p:spPr>
          <a:xfrm>
            <a:off x="3935760" y="270892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/>
          <p:cNvCxnSpPr>
            <a:stCxn id="13" idx="4"/>
            <a:endCxn id="16" idx="0"/>
          </p:cNvCxnSpPr>
          <p:nvPr/>
        </p:nvCxnSpPr>
        <p:spPr>
          <a:xfrm>
            <a:off x="3589744" y="1988840"/>
            <a:ext cx="706056" cy="720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2927648" y="49411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後手の負け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938800" y="2056492"/>
            <a:ext cx="69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802840" y="61139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負けにつながる手は打たない</a:t>
            </a:r>
            <a:endParaRPr kumimoji="1" lang="ja-JP" altLang="en-US" dirty="0"/>
          </a:p>
        </p:txBody>
      </p:sp>
      <p:sp>
        <p:nvSpPr>
          <p:cNvPr id="23" name="楕円 22"/>
          <p:cNvSpPr/>
          <p:nvPr/>
        </p:nvSpPr>
        <p:spPr>
          <a:xfrm>
            <a:off x="8211323" y="270892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7508195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>
            <a:off x="8917379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25091" y="29156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先手番</a:t>
            </a:r>
            <a:endParaRPr kumimoji="1" lang="ja-JP" altLang="en-US" dirty="0"/>
          </a:p>
        </p:txBody>
      </p:sp>
      <p:cxnSp>
        <p:nvCxnSpPr>
          <p:cNvPr id="27" name="直線矢印コネクタ 26"/>
          <p:cNvCxnSpPr>
            <a:stCxn id="23" idx="4"/>
            <a:endCxn id="25" idx="0"/>
          </p:cNvCxnSpPr>
          <p:nvPr/>
        </p:nvCxnSpPr>
        <p:spPr>
          <a:xfrm>
            <a:off x="8571363" y="3429000"/>
            <a:ext cx="706056" cy="7200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23" idx="4"/>
            <a:endCxn id="24" idx="0"/>
          </p:cNvCxnSpPr>
          <p:nvPr/>
        </p:nvCxnSpPr>
        <p:spPr>
          <a:xfrm flipH="1">
            <a:off x="7868235" y="3429000"/>
            <a:ext cx="703128" cy="720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6312024" y="43558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後手番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325091" y="14754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後手番</a:t>
            </a:r>
            <a:endParaRPr kumimoji="1" lang="ja-JP" altLang="en-US" dirty="0"/>
          </a:p>
        </p:txBody>
      </p:sp>
      <p:sp>
        <p:nvSpPr>
          <p:cNvPr id="31" name="楕円 30"/>
          <p:cNvSpPr/>
          <p:nvPr/>
        </p:nvSpPr>
        <p:spPr>
          <a:xfrm>
            <a:off x="8931403" y="126876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/>
          <p:cNvCxnSpPr>
            <a:stCxn id="31" idx="4"/>
            <a:endCxn id="23" idx="0"/>
          </p:cNvCxnSpPr>
          <p:nvPr/>
        </p:nvCxnSpPr>
        <p:spPr>
          <a:xfrm flipH="1">
            <a:off x="8571363" y="1988840"/>
            <a:ext cx="720080" cy="7200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/>
          <p:cNvSpPr/>
          <p:nvPr/>
        </p:nvSpPr>
        <p:spPr>
          <a:xfrm>
            <a:off x="9637459" y="270892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/>
          <p:cNvCxnSpPr>
            <a:stCxn id="31" idx="4"/>
            <a:endCxn id="33" idx="0"/>
          </p:cNvCxnSpPr>
          <p:nvPr/>
        </p:nvCxnSpPr>
        <p:spPr>
          <a:xfrm>
            <a:off x="9291443" y="1988840"/>
            <a:ext cx="706056" cy="720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8642569" y="2052137"/>
            <a:ext cx="69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37" name="直線矢印コネクタ 36"/>
          <p:cNvCxnSpPr/>
          <p:nvPr/>
        </p:nvCxnSpPr>
        <p:spPr>
          <a:xfrm flipH="1">
            <a:off x="8832304" y="4869160"/>
            <a:ext cx="471389" cy="7200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25" idx="4"/>
          </p:cNvCxnSpPr>
          <p:nvPr/>
        </p:nvCxnSpPr>
        <p:spPr>
          <a:xfrm>
            <a:off x="9277419" y="4869160"/>
            <a:ext cx="445115" cy="7200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8714577" y="5004465"/>
            <a:ext cx="69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264352" y="5004465"/>
            <a:ext cx="69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536160" y="404664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打てる手がなくなってしまう状態につながる手は打たない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604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140</Words>
  <Application>Microsoft Macintosh PowerPoint</Application>
  <PresentationFormat>ワイド画面</PresentationFormat>
  <Paragraphs>46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0" baseType="lpstr">
      <vt:lpstr>游ゴシック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21</cp:revision>
  <dcterms:created xsi:type="dcterms:W3CDTF">2019-01-06T01:02:33Z</dcterms:created>
  <dcterms:modified xsi:type="dcterms:W3CDTF">2019-01-07T09:39:39Z</dcterms:modified>
</cp:coreProperties>
</file>