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5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D4AE7A-F60C-594D-8B62-D6FB4CF0D341}"/>
              </a:ext>
            </a:extLst>
          </p:cNvPr>
          <p:cNvSpPr/>
          <p:nvPr/>
        </p:nvSpPr>
        <p:spPr>
          <a:xfrm>
            <a:off x="1331640" y="20608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6448C91-07FD-9744-BC11-E04BA2B92864}"/>
              </a:ext>
            </a:extLst>
          </p:cNvPr>
          <p:cNvSpPr/>
          <p:nvPr/>
        </p:nvSpPr>
        <p:spPr>
          <a:xfrm>
            <a:off x="1331640" y="24208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502AF2-7E06-4B40-B34C-88C614450B91}"/>
              </a:ext>
            </a:extLst>
          </p:cNvPr>
          <p:cNvSpPr/>
          <p:nvPr/>
        </p:nvSpPr>
        <p:spPr>
          <a:xfrm>
            <a:off x="1331640" y="27809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C0180E-EDCC-8B40-8B3A-6DEB7DBEBF21}"/>
              </a:ext>
            </a:extLst>
          </p:cNvPr>
          <p:cNvSpPr txBox="1"/>
          <p:nvPr/>
        </p:nvSpPr>
        <p:spPr>
          <a:xfrm>
            <a:off x="2771800" y="20608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B1EC47-6ECB-1840-B387-74586931DFD2}"/>
              </a:ext>
            </a:extLst>
          </p:cNvPr>
          <p:cNvSpPr txBox="1"/>
          <p:nvPr/>
        </p:nvSpPr>
        <p:spPr>
          <a:xfrm>
            <a:off x="2771800" y="24208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D32814-D571-484E-BC3E-8573104E26A6}"/>
              </a:ext>
            </a:extLst>
          </p:cNvPr>
          <p:cNvSpPr txBox="1"/>
          <p:nvPr/>
        </p:nvSpPr>
        <p:spPr>
          <a:xfrm>
            <a:off x="2771800" y="278092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007CDF2D-0EAA-EC47-B9C1-920A151CDBA6}"/>
              </a:ext>
            </a:extLst>
          </p:cNvPr>
          <p:cNvSpPr/>
          <p:nvPr/>
        </p:nvSpPr>
        <p:spPr>
          <a:xfrm>
            <a:off x="179512" y="20968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B559901E-6B98-064A-B1BB-814123481155}"/>
              </a:ext>
            </a:extLst>
          </p:cNvPr>
          <p:cNvSpPr/>
          <p:nvPr/>
        </p:nvSpPr>
        <p:spPr>
          <a:xfrm>
            <a:off x="179512" y="24568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A56B340-0773-9446-BFE7-524FB0E48B32}"/>
              </a:ext>
            </a:extLst>
          </p:cNvPr>
          <p:cNvCxnSpPr>
            <a:stCxn id="14" idx="0"/>
            <a:endCxn id="2" idx="1"/>
          </p:cNvCxnSpPr>
          <p:nvPr/>
        </p:nvCxnSpPr>
        <p:spPr>
          <a:xfrm>
            <a:off x="1043608" y="22408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5DE1DD-FEC1-384C-A7DD-64F8961D2732}"/>
              </a:ext>
            </a:extLst>
          </p:cNvPr>
          <p:cNvCxnSpPr>
            <a:cxnSpLocks/>
            <a:stCxn id="15" idx="0"/>
            <a:endCxn id="3" idx="1"/>
          </p:cNvCxnSpPr>
          <p:nvPr/>
        </p:nvCxnSpPr>
        <p:spPr>
          <a:xfrm>
            <a:off x="1043608" y="26009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4002311-CA67-2242-8123-B6F2B1A34767}"/>
              </a:ext>
            </a:extLst>
          </p:cNvPr>
          <p:cNvSpPr/>
          <p:nvPr/>
        </p:nvSpPr>
        <p:spPr>
          <a:xfrm>
            <a:off x="827584" y="126876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E3509D-E92B-D84F-8F10-5A51BD392FE5}"/>
              </a:ext>
            </a:extLst>
          </p:cNvPr>
          <p:cNvSpPr/>
          <p:nvPr/>
        </p:nvSpPr>
        <p:spPr>
          <a:xfrm>
            <a:off x="5364088" y="47667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6DE0E0-8FD2-2647-AC3D-E902B6D82BA1}"/>
              </a:ext>
            </a:extLst>
          </p:cNvPr>
          <p:cNvSpPr/>
          <p:nvPr/>
        </p:nvSpPr>
        <p:spPr>
          <a:xfrm>
            <a:off x="5364088" y="11967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29D8138-D2F4-5A4F-885C-053B7FC7F51F}"/>
              </a:ext>
            </a:extLst>
          </p:cNvPr>
          <p:cNvSpPr/>
          <p:nvPr/>
        </p:nvSpPr>
        <p:spPr>
          <a:xfrm>
            <a:off x="5364088" y="15567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5DE2E29-FEC5-5244-8D7A-0A905435CF27}"/>
              </a:ext>
            </a:extLst>
          </p:cNvPr>
          <p:cNvSpPr/>
          <p:nvPr/>
        </p:nvSpPr>
        <p:spPr>
          <a:xfrm>
            <a:off x="5364088" y="19168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56A5E38-FA6E-3641-90D4-68ED7C91F0FA}"/>
              </a:ext>
            </a:extLst>
          </p:cNvPr>
          <p:cNvSpPr txBox="1"/>
          <p:nvPr/>
        </p:nvSpPr>
        <p:spPr>
          <a:xfrm>
            <a:off x="6804248" y="11967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62149-7FD9-FF46-BC44-8B42B1596B3C}"/>
              </a:ext>
            </a:extLst>
          </p:cNvPr>
          <p:cNvSpPr txBox="1"/>
          <p:nvPr/>
        </p:nvSpPr>
        <p:spPr>
          <a:xfrm>
            <a:off x="6804248" y="15567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1EF90F6-E88A-DE46-9FAD-575AEFB814BF}"/>
              </a:ext>
            </a:extLst>
          </p:cNvPr>
          <p:cNvSpPr txBox="1"/>
          <p:nvPr/>
        </p:nvSpPr>
        <p:spPr>
          <a:xfrm>
            <a:off x="6804248" y="19168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8" name="1 つの角を切り取った四角形 37">
            <a:extLst>
              <a:ext uri="{FF2B5EF4-FFF2-40B4-BE49-F238E27FC236}">
                <a16:creationId xmlns:a16="http://schemas.microsoft.com/office/drawing/2014/main" id="{098A3B99-5EBC-564C-8F4A-B4CAA732068D}"/>
              </a:ext>
            </a:extLst>
          </p:cNvPr>
          <p:cNvSpPr/>
          <p:nvPr/>
        </p:nvSpPr>
        <p:spPr>
          <a:xfrm>
            <a:off x="4211960" y="12327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9" name="1 つの角を切り取った四角形 38">
            <a:extLst>
              <a:ext uri="{FF2B5EF4-FFF2-40B4-BE49-F238E27FC236}">
                <a16:creationId xmlns:a16="http://schemas.microsoft.com/office/drawing/2014/main" id="{D2CD6298-3CDD-FD42-A662-3DD2FBAB637C}"/>
              </a:ext>
            </a:extLst>
          </p:cNvPr>
          <p:cNvSpPr/>
          <p:nvPr/>
        </p:nvSpPr>
        <p:spPr>
          <a:xfrm>
            <a:off x="4211960" y="159279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D894221-2B47-E543-B665-D020D6C6D227}"/>
              </a:ext>
            </a:extLst>
          </p:cNvPr>
          <p:cNvCxnSpPr>
            <a:stCxn id="38" idx="0"/>
            <a:endCxn id="26" idx="1"/>
          </p:cNvCxnSpPr>
          <p:nvPr/>
        </p:nvCxnSpPr>
        <p:spPr>
          <a:xfrm>
            <a:off x="5076056" y="13767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7B38831-E706-A94B-B919-E98DDBB6E136}"/>
              </a:ext>
            </a:extLst>
          </p:cNvPr>
          <p:cNvCxnSpPr>
            <a:cxnSpLocks/>
            <a:stCxn id="39" idx="0"/>
            <a:endCxn id="27" idx="1"/>
          </p:cNvCxnSpPr>
          <p:nvPr/>
        </p:nvCxnSpPr>
        <p:spPr>
          <a:xfrm>
            <a:off x="5076056" y="173681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6F0334-378C-1141-B81E-DA5D1971C709}"/>
              </a:ext>
            </a:extLst>
          </p:cNvPr>
          <p:cNvSpPr/>
          <p:nvPr/>
        </p:nvSpPr>
        <p:spPr>
          <a:xfrm>
            <a:off x="5364088" y="256490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6194432-BB80-D04D-8788-8AF9E98C2DEF}"/>
              </a:ext>
            </a:extLst>
          </p:cNvPr>
          <p:cNvSpPr/>
          <p:nvPr/>
        </p:nvSpPr>
        <p:spPr>
          <a:xfrm>
            <a:off x="5364088" y="32849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59FB088-5201-134A-9989-C61BDEE8670C}"/>
              </a:ext>
            </a:extLst>
          </p:cNvPr>
          <p:cNvSpPr/>
          <p:nvPr/>
        </p:nvSpPr>
        <p:spPr>
          <a:xfrm>
            <a:off x="5364088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A029912-8402-D442-A2AA-94670917CCE0}"/>
              </a:ext>
            </a:extLst>
          </p:cNvPr>
          <p:cNvSpPr/>
          <p:nvPr/>
        </p:nvSpPr>
        <p:spPr>
          <a:xfrm>
            <a:off x="5364088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11E5B9-784E-3C43-B0F6-246744652622}"/>
              </a:ext>
            </a:extLst>
          </p:cNvPr>
          <p:cNvSpPr txBox="1"/>
          <p:nvPr/>
        </p:nvSpPr>
        <p:spPr>
          <a:xfrm>
            <a:off x="6804248" y="32849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EA24516-1C23-4343-96DA-F7456CF4072D}"/>
              </a:ext>
            </a:extLst>
          </p:cNvPr>
          <p:cNvSpPr txBox="1"/>
          <p:nvPr/>
        </p:nvSpPr>
        <p:spPr>
          <a:xfrm>
            <a:off x="6804248" y="3645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80C320-2660-0347-962B-8A3867A8DAE3}"/>
              </a:ext>
            </a:extLst>
          </p:cNvPr>
          <p:cNvSpPr txBox="1"/>
          <p:nvPr/>
        </p:nvSpPr>
        <p:spPr>
          <a:xfrm>
            <a:off x="6804248" y="4005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55" name="1 つの角を切り取った四角形 54">
            <a:extLst>
              <a:ext uri="{FF2B5EF4-FFF2-40B4-BE49-F238E27FC236}">
                <a16:creationId xmlns:a16="http://schemas.microsoft.com/office/drawing/2014/main" id="{754ACFCA-ACF6-C148-8ECB-695926E5158A}"/>
              </a:ext>
            </a:extLst>
          </p:cNvPr>
          <p:cNvSpPr/>
          <p:nvPr/>
        </p:nvSpPr>
        <p:spPr>
          <a:xfrm>
            <a:off x="4211960" y="33209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56" name="1 つの角を切り取った四角形 55">
            <a:extLst>
              <a:ext uri="{FF2B5EF4-FFF2-40B4-BE49-F238E27FC236}">
                <a16:creationId xmlns:a16="http://schemas.microsoft.com/office/drawing/2014/main" id="{C03716EB-EB01-E341-ADAB-94D3E031B2A4}"/>
              </a:ext>
            </a:extLst>
          </p:cNvPr>
          <p:cNvSpPr/>
          <p:nvPr/>
        </p:nvSpPr>
        <p:spPr>
          <a:xfrm>
            <a:off x="4211960" y="36810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3415B5E-BBD1-7145-A733-6503FD145441}"/>
              </a:ext>
            </a:extLst>
          </p:cNvPr>
          <p:cNvCxnSpPr>
            <a:stCxn id="55" idx="0"/>
            <a:endCxn id="43" idx="1"/>
          </p:cNvCxnSpPr>
          <p:nvPr/>
        </p:nvCxnSpPr>
        <p:spPr>
          <a:xfrm>
            <a:off x="5076056" y="34650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6A7F411-14A3-EF47-B135-2DF623042CAC}"/>
              </a:ext>
            </a:extLst>
          </p:cNvPr>
          <p:cNvCxnSpPr>
            <a:cxnSpLocks/>
            <a:stCxn id="56" idx="0"/>
            <a:endCxn id="44" idx="1"/>
          </p:cNvCxnSpPr>
          <p:nvPr/>
        </p:nvCxnSpPr>
        <p:spPr>
          <a:xfrm>
            <a:off x="5076056" y="38250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 つの角を切り取った四角形 60">
            <a:extLst>
              <a:ext uri="{FF2B5EF4-FFF2-40B4-BE49-F238E27FC236}">
                <a16:creationId xmlns:a16="http://schemas.microsoft.com/office/drawing/2014/main" id="{626E90B5-DA84-AB49-9EF4-D1E8324EFACB}"/>
              </a:ext>
            </a:extLst>
          </p:cNvPr>
          <p:cNvSpPr/>
          <p:nvPr/>
        </p:nvSpPr>
        <p:spPr>
          <a:xfrm>
            <a:off x="4211960" y="198884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A4BEB851-9083-4C4A-86A9-2B1E4F78B994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5076056" y="213285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>
            <a:extLst>
              <a:ext uri="{FF2B5EF4-FFF2-40B4-BE49-F238E27FC236}">
                <a16:creationId xmlns:a16="http://schemas.microsoft.com/office/drawing/2014/main" id="{75EDCAAD-63B3-7C49-82BD-074358DC33A3}"/>
              </a:ext>
            </a:extLst>
          </p:cNvPr>
          <p:cNvSpPr/>
          <p:nvPr/>
        </p:nvSpPr>
        <p:spPr>
          <a:xfrm rot="20700000">
            <a:off x="3595028" y="167048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>
            <a:extLst>
              <a:ext uri="{FF2B5EF4-FFF2-40B4-BE49-F238E27FC236}">
                <a16:creationId xmlns:a16="http://schemas.microsoft.com/office/drawing/2014/main" id="{C797DB0C-3E10-094A-9E6B-64323C3F3933}"/>
              </a:ext>
            </a:extLst>
          </p:cNvPr>
          <p:cNvSpPr/>
          <p:nvPr/>
        </p:nvSpPr>
        <p:spPr>
          <a:xfrm rot="1800000">
            <a:off x="3539771" y="299565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6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75ADD3-BF55-CD46-A31D-9764A63AEEF5}"/>
              </a:ext>
            </a:extLst>
          </p:cNvPr>
          <p:cNvSpPr/>
          <p:nvPr/>
        </p:nvSpPr>
        <p:spPr>
          <a:xfrm>
            <a:off x="3563888" y="98072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C9C7B7-95F0-E54A-8CE7-9FF84DD38A09}"/>
              </a:ext>
            </a:extLst>
          </p:cNvPr>
          <p:cNvSpPr/>
          <p:nvPr/>
        </p:nvSpPr>
        <p:spPr>
          <a:xfrm>
            <a:off x="3131840" y="404664"/>
            <a:ext cx="10081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78717851-A24E-1E45-A8BC-DFE29F593785}"/>
              </a:ext>
            </a:extLst>
          </p:cNvPr>
          <p:cNvSpPr/>
          <p:nvPr/>
        </p:nvSpPr>
        <p:spPr>
          <a:xfrm>
            <a:off x="2411760" y="98072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6B3DFC-4D9B-6948-9560-A783B723701D}"/>
              </a:ext>
            </a:extLst>
          </p:cNvPr>
          <p:cNvCxnSpPr>
            <a:stCxn id="9" idx="0"/>
          </p:cNvCxnSpPr>
          <p:nvPr/>
        </p:nvCxnSpPr>
        <p:spPr>
          <a:xfrm>
            <a:off x="3275856" y="112474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FB7E54-49E2-9044-894C-341AEFCD5B2C}"/>
              </a:ext>
            </a:extLst>
          </p:cNvPr>
          <p:cNvSpPr txBox="1"/>
          <p:nvPr/>
        </p:nvSpPr>
        <p:spPr>
          <a:xfrm>
            <a:off x="1187624" y="980728"/>
            <a:ext cx="6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int</a:t>
            </a:r>
            <a:r>
              <a:rPr kumimoji="1" lang="ja-JP" altLang="en-US"/>
              <a:t>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126D7A-37C8-6E47-8693-7A76517F7702}"/>
              </a:ext>
            </a:extLst>
          </p:cNvPr>
          <p:cNvSpPr/>
          <p:nvPr/>
        </p:nvSpPr>
        <p:spPr>
          <a:xfrm>
            <a:off x="3563888" y="2276872"/>
            <a:ext cx="25202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3F F0 00 00 00 00 00 00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1 つの角を切り取った四角形 13">
            <a:extLst>
              <a:ext uri="{FF2B5EF4-FFF2-40B4-BE49-F238E27FC236}">
                <a16:creationId xmlns:a16="http://schemas.microsoft.com/office/drawing/2014/main" id="{C7384C06-4984-2E4A-8580-306DD967F10D}"/>
              </a:ext>
            </a:extLst>
          </p:cNvPr>
          <p:cNvSpPr/>
          <p:nvPr/>
        </p:nvSpPr>
        <p:spPr>
          <a:xfrm>
            <a:off x="2411760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15C368-8547-2F4D-AB7E-BD26F21D325D}"/>
              </a:ext>
            </a:extLst>
          </p:cNvPr>
          <p:cNvCxnSpPr>
            <a:stCxn id="14" idx="0"/>
          </p:cNvCxnSpPr>
          <p:nvPr/>
        </p:nvCxnSpPr>
        <p:spPr>
          <a:xfrm>
            <a:off x="3275856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AE79F0-4CD2-5D4A-92D6-29D99559602E}"/>
              </a:ext>
            </a:extLst>
          </p:cNvPr>
          <p:cNvSpPr txBox="1"/>
          <p:nvPr/>
        </p:nvSpPr>
        <p:spPr>
          <a:xfrm>
            <a:off x="1115616" y="234888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3CABABE-D2BD-B148-B3F1-BA2AB02EC68E}"/>
              </a:ext>
            </a:extLst>
          </p:cNvPr>
          <p:cNvSpPr/>
          <p:nvPr/>
        </p:nvSpPr>
        <p:spPr>
          <a:xfrm>
            <a:off x="3059832" y="1628800"/>
            <a:ext cx="11608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7894762-F3F8-C84C-8A4C-DD9795D7A20A}"/>
              </a:ext>
            </a:extLst>
          </p:cNvPr>
          <p:cNvSpPr/>
          <p:nvPr/>
        </p:nvSpPr>
        <p:spPr>
          <a:xfrm>
            <a:off x="2843808" y="306896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1 つの角を切り取った四角形 19">
            <a:extLst>
              <a:ext uri="{FF2B5EF4-FFF2-40B4-BE49-F238E27FC236}">
                <a16:creationId xmlns:a16="http://schemas.microsoft.com/office/drawing/2014/main" id="{32120DF7-7BF9-4041-B600-EE35457B8A98}"/>
              </a:ext>
            </a:extLst>
          </p:cNvPr>
          <p:cNvSpPr/>
          <p:nvPr/>
        </p:nvSpPr>
        <p:spPr>
          <a:xfrm>
            <a:off x="2411760" y="371703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B314E29-9B5A-3144-B8CD-7E052087CB95}"/>
              </a:ext>
            </a:extLst>
          </p:cNvPr>
          <p:cNvCxnSpPr>
            <a:stCxn id="20" idx="0"/>
          </p:cNvCxnSpPr>
          <p:nvPr/>
        </p:nvCxnSpPr>
        <p:spPr>
          <a:xfrm>
            <a:off x="3275856" y="386104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980C52-5D92-F54B-9A51-3765FC494FCB}"/>
              </a:ext>
            </a:extLst>
          </p:cNvPr>
          <p:cNvSpPr txBox="1"/>
          <p:nvPr/>
        </p:nvSpPr>
        <p:spPr>
          <a:xfrm>
            <a:off x="1187624" y="3717032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B67679F-64D4-664A-94A6-C05580347381}"/>
              </a:ext>
            </a:extLst>
          </p:cNvPr>
          <p:cNvSpPr/>
          <p:nvPr/>
        </p:nvSpPr>
        <p:spPr>
          <a:xfrm>
            <a:off x="3635896" y="36450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72CAA70-C341-8944-9668-3E7385FAE6A8}"/>
              </a:ext>
            </a:extLst>
          </p:cNvPr>
          <p:cNvSpPr/>
          <p:nvPr/>
        </p:nvSpPr>
        <p:spPr>
          <a:xfrm>
            <a:off x="3635896" y="400506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0AC6072-90B2-2A41-B2B1-D25628E32143}"/>
              </a:ext>
            </a:extLst>
          </p:cNvPr>
          <p:cNvSpPr/>
          <p:nvPr/>
        </p:nvSpPr>
        <p:spPr>
          <a:xfrm>
            <a:off x="3635896" y="436510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F724DF-19CD-5A40-8B6D-C387FD02D94D}"/>
              </a:ext>
            </a:extLst>
          </p:cNvPr>
          <p:cNvSpPr/>
          <p:nvPr/>
        </p:nvSpPr>
        <p:spPr>
          <a:xfrm>
            <a:off x="3635896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0E4A982B-9017-E04B-B017-A77B0FC34F46}"/>
              </a:ext>
            </a:extLst>
          </p:cNvPr>
          <p:cNvCxnSpPr>
            <a:cxnSpLocks/>
          </p:cNvCxnSpPr>
          <p:nvPr/>
        </p:nvCxnSpPr>
        <p:spPr>
          <a:xfrm>
            <a:off x="2339752" y="3140968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472857C-5CC7-E14C-AA65-E65B7462AC63}"/>
              </a:ext>
            </a:extLst>
          </p:cNvPr>
          <p:cNvCxnSpPr>
            <a:cxnSpLocks/>
          </p:cNvCxnSpPr>
          <p:nvPr/>
        </p:nvCxnSpPr>
        <p:spPr>
          <a:xfrm flipV="1">
            <a:off x="2987824" y="98072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4D3C53FE-89A8-3D40-8C50-83ACC217233A}"/>
              </a:ext>
            </a:extLst>
          </p:cNvPr>
          <p:cNvSpPr/>
          <p:nvPr/>
        </p:nvSpPr>
        <p:spPr>
          <a:xfrm>
            <a:off x="2627784" y="1132662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FD67DDA-FA4B-874B-8519-917BE9883AD8}"/>
                  </a:ext>
                </a:extLst>
              </p:cNvPr>
              <p:cNvSpPr txBox="1"/>
              <p:nvPr/>
            </p:nvSpPr>
            <p:spPr>
              <a:xfrm>
                <a:off x="6444208" y="2780928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FD67DDA-FA4B-874B-8519-917BE9883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780928"/>
                <a:ext cx="387477" cy="553998"/>
              </a:xfrm>
              <a:prstGeom prst="rect">
                <a:avLst/>
              </a:prstGeom>
              <a:blipFill>
                <a:blip r:embed="rId2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2C910DA-A9C7-DD41-B18C-F7B4B823DEB3}"/>
                  </a:ext>
                </a:extLst>
              </p:cNvPr>
              <p:cNvSpPr txBox="1"/>
              <p:nvPr/>
            </p:nvSpPr>
            <p:spPr>
              <a:xfrm>
                <a:off x="2267744" y="332656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2C910DA-A9C7-DD41-B18C-F7B4B823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32656"/>
                <a:ext cx="1906099" cy="553998"/>
              </a:xfrm>
              <a:prstGeom prst="rect">
                <a:avLst/>
              </a:prstGeom>
              <a:blipFill>
                <a:blip r:embed="rId3"/>
                <a:stretch>
                  <a:fillRect l="-4636" r="-662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B1117F-A8F3-474C-BED0-7704F0449F67}"/>
              </a:ext>
            </a:extLst>
          </p:cNvPr>
          <p:cNvSpPr txBox="1"/>
          <p:nvPr/>
        </p:nvSpPr>
        <p:spPr>
          <a:xfrm>
            <a:off x="2627784" y="313167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3DEBC6D-82A8-414C-8BA1-80223760A4EF}"/>
              </a:ext>
            </a:extLst>
          </p:cNvPr>
          <p:cNvSpPr/>
          <p:nvPr/>
        </p:nvSpPr>
        <p:spPr>
          <a:xfrm>
            <a:off x="3563888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1185D7-5859-BC49-B02D-2B48C2717D74}"/>
              </a:ext>
            </a:extLst>
          </p:cNvPr>
          <p:cNvCxnSpPr/>
          <p:nvPr/>
        </p:nvCxnSpPr>
        <p:spPr>
          <a:xfrm flipV="1">
            <a:off x="4860032" y="314096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2762C3C-6111-1944-A8B4-C83BDC7EF717}"/>
              </a:ext>
            </a:extLst>
          </p:cNvPr>
          <p:cNvCxnSpPr>
            <a:cxnSpLocks/>
          </p:cNvCxnSpPr>
          <p:nvPr/>
        </p:nvCxnSpPr>
        <p:spPr>
          <a:xfrm flipH="1">
            <a:off x="3923928" y="836712"/>
            <a:ext cx="1368152" cy="3304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C4BB80-8813-0947-AD24-327008501522}"/>
                  </a:ext>
                </a:extLst>
              </p:cNvPr>
              <p:cNvSpPr txBox="1"/>
              <p:nvPr/>
            </p:nvSpPr>
            <p:spPr>
              <a:xfrm>
                <a:off x="4716016" y="3429000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CC4BB80-8813-0947-AD24-32700850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429000"/>
                <a:ext cx="391902" cy="369332"/>
              </a:xfrm>
              <a:prstGeom prst="rect">
                <a:avLst/>
              </a:prstGeom>
              <a:blipFill>
                <a:blip r:embed="rId4"/>
                <a:stretch>
                  <a:fillRect l="-62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D8DFA70-9D9B-3B43-A4E4-FC43D7E97312}"/>
                  </a:ext>
                </a:extLst>
              </p:cNvPr>
              <p:cNvSpPr txBox="1"/>
              <p:nvPr/>
            </p:nvSpPr>
            <p:spPr>
              <a:xfrm>
                <a:off x="3995936" y="3933056"/>
                <a:ext cx="685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D8DFA70-9D9B-3B43-A4E4-FC43D7E97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933056"/>
                <a:ext cx="685252" cy="369332"/>
              </a:xfrm>
              <a:prstGeom prst="rect">
                <a:avLst/>
              </a:prstGeom>
              <a:blipFill>
                <a:blip r:embed="rId5"/>
                <a:stretch>
                  <a:fillRect l="-3636" r="-181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0126298-1E1E-3A48-A6E0-A6F2E833303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38562" y="3284984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62AABD-EA62-FD4E-A9FA-7D946E6EBECA}"/>
              </a:ext>
            </a:extLst>
          </p:cNvPr>
          <p:cNvSpPr txBox="1"/>
          <p:nvPr/>
        </p:nvSpPr>
        <p:spPr>
          <a:xfrm>
            <a:off x="611560" y="4653136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適当な解候補の初期値を選ぶ</a:t>
            </a:r>
            <a:endParaRPr kumimoji="1" lang="en-US" altLang="ja-JP" sz="2000"/>
          </a:p>
          <a:p>
            <a:r>
              <a:rPr lang="en-US" altLang="ja-JP" sz="2000"/>
              <a:t>2. </a:t>
            </a:r>
            <a:r>
              <a:rPr lang="ja-JP" altLang="en-US" sz="2000"/>
              <a:t>解候補の位置で接線を引く</a:t>
            </a:r>
            <a:endParaRPr lang="en-US" altLang="ja-JP" sz="2000"/>
          </a:p>
          <a:p>
            <a:r>
              <a:rPr kumimoji="1" lang="en-US" altLang="ja-JP" sz="2000"/>
              <a:t>3. </a:t>
            </a:r>
            <a:r>
              <a:rPr kumimoji="1" lang="ja-JP" altLang="en-US" sz="2000"/>
              <a:t>接線と</a:t>
            </a:r>
            <a:r>
              <a:rPr kumimoji="1" lang="en-US" altLang="ja-JP" sz="2000"/>
              <a:t>x</a:t>
            </a:r>
            <a:r>
              <a:rPr kumimoji="1" lang="ja-JP" altLang="en-US" sz="2000"/>
              <a:t>軸の交点を次の解候補にする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84645E-CB00-584E-979A-F8C497E829E3}"/>
                  </a:ext>
                </a:extLst>
              </p:cNvPr>
              <p:cNvSpPr txBox="1"/>
              <p:nvPr/>
            </p:nvSpPr>
            <p:spPr>
              <a:xfrm>
                <a:off x="5292080" y="4509120"/>
                <a:ext cx="348986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84645E-CB00-584E-979A-F8C497E82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509120"/>
                <a:ext cx="3489866" cy="1025345"/>
              </a:xfrm>
              <a:prstGeom prst="rect">
                <a:avLst/>
              </a:prstGeom>
              <a:blipFill>
                <a:blip r:embed="rId6"/>
                <a:stretch>
                  <a:fillRect l="-727" t="-2439" r="-3273" b="-170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E3D2BBB-3D74-C240-A5A7-8F95BD204D24}"/>
              </a:ext>
            </a:extLst>
          </p:cNvPr>
          <p:cNvCxnSpPr/>
          <p:nvPr/>
        </p:nvCxnSpPr>
        <p:spPr>
          <a:xfrm flipV="1">
            <a:off x="4860032" y="1916832"/>
            <a:ext cx="0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254C4DFB-5C0C-214D-8C4B-B499641AD9AA}"/>
              </a:ext>
            </a:extLst>
          </p:cNvPr>
          <p:cNvSpPr/>
          <p:nvPr/>
        </p:nvSpPr>
        <p:spPr>
          <a:xfrm>
            <a:off x="4788024" y="1772816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B0A5488-DD25-A845-BB4A-81E7C3E78548}"/>
              </a:ext>
            </a:extLst>
          </p:cNvPr>
          <p:cNvSpPr/>
          <p:nvPr/>
        </p:nvSpPr>
        <p:spPr>
          <a:xfrm>
            <a:off x="4269864" y="306313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0E79B4C-2AD3-C04A-A5CB-CE9F4E3D1FB4}"/>
              </a:ext>
            </a:extLst>
          </p:cNvPr>
          <p:cNvCxnSpPr>
            <a:cxnSpLocks/>
          </p:cNvCxnSpPr>
          <p:nvPr/>
        </p:nvCxnSpPr>
        <p:spPr>
          <a:xfrm>
            <a:off x="3637522" y="2368416"/>
            <a:ext cx="0" cy="649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7E4FB5-DC6A-7A46-900B-CE69FFDBA744}"/>
              </a:ext>
            </a:extLst>
          </p:cNvPr>
          <p:cNvSpPr txBox="1"/>
          <p:nvPr/>
        </p:nvSpPr>
        <p:spPr>
          <a:xfrm>
            <a:off x="3413760" y="203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98702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7865D1-DAE3-1C4E-8099-E42283157C5F}"/>
              </a:ext>
            </a:extLst>
          </p:cNvPr>
          <p:cNvCxnSpPr/>
          <p:nvPr/>
        </p:nvCxnSpPr>
        <p:spPr>
          <a:xfrm>
            <a:off x="539552" y="3140968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CB469BD-3961-9249-8827-BE3238FE420C}"/>
              </a:ext>
            </a:extLst>
          </p:cNvPr>
          <p:cNvCxnSpPr/>
          <p:nvPr/>
        </p:nvCxnSpPr>
        <p:spPr>
          <a:xfrm flipV="1">
            <a:off x="2771800" y="1124744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300B69-D34A-DB43-93CA-006799C692E9}"/>
              </a:ext>
            </a:extLst>
          </p:cNvPr>
          <p:cNvSpPr txBox="1"/>
          <p:nvPr/>
        </p:nvSpPr>
        <p:spPr>
          <a:xfrm>
            <a:off x="5076056" y="2996952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090C18-3228-E043-B00E-396C7FD5D3B7}"/>
              </a:ext>
            </a:extLst>
          </p:cNvPr>
          <p:cNvSpPr txBox="1"/>
          <p:nvPr/>
        </p:nvSpPr>
        <p:spPr>
          <a:xfrm>
            <a:off x="2555776" y="6926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D5B3E2-F463-E44E-99BA-496CD5D9DA68}"/>
              </a:ext>
            </a:extLst>
          </p:cNvPr>
          <p:cNvSpPr/>
          <p:nvPr/>
        </p:nvSpPr>
        <p:spPr>
          <a:xfrm>
            <a:off x="4139952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A63FBDD-35D1-3F49-85E6-5754BCDC0710}"/>
              </a:ext>
            </a:extLst>
          </p:cNvPr>
          <p:cNvSpPr/>
          <p:nvPr/>
        </p:nvSpPr>
        <p:spPr>
          <a:xfrm>
            <a:off x="1835696" y="1772816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249CF5A-3AE5-C54C-B0F9-C94C8A58283C}"/>
              </a:ext>
            </a:extLst>
          </p:cNvPr>
          <p:cNvSpPr/>
          <p:nvPr/>
        </p:nvSpPr>
        <p:spPr>
          <a:xfrm>
            <a:off x="1835696" y="4221088"/>
            <a:ext cx="144016" cy="1440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CEA91D6-20DA-4549-8A4F-0EA5A4F79126}"/>
              </a:ext>
            </a:extLst>
          </p:cNvPr>
          <p:cNvCxnSpPr/>
          <p:nvPr/>
        </p:nvCxnSpPr>
        <p:spPr>
          <a:xfrm flipV="1">
            <a:off x="2771800" y="980728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7BCF7C6-DAAC-C948-B2EA-B56E7C506600}"/>
              </a:ext>
            </a:extLst>
          </p:cNvPr>
          <p:cNvCxnSpPr>
            <a:cxnSpLocks/>
          </p:cNvCxnSpPr>
          <p:nvPr/>
        </p:nvCxnSpPr>
        <p:spPr>
          <a:xfrm>
            <a:off x="2771800" y="3140968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961815-2CB5-B449-8754-69CFA24F3BE6}"/>
              </a:ext>
            </a:extLst>
          </p:cNvPr>
          <p:cNvSpPr txBox="1"/>
          <p:nvPr/>
        </p:nvSpPr>
        <p:spPr>
          <a:xfrm>
            <a:off x="4283968" y="234888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8A828F-B3AA-BC47-9C1C-AC157B765149}"/>
              </a:ext>
            </a:extLst>
          </p:cNvPr>
          <p:cNvSpPr txBox="1"/>
          <p:nvPr/>
        </p:nvSpPr>
        <p:spPr>
          <a:xfrm>
            <a:off x="323528" y="119675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0B2FC0-4C91-D449-BB4A-76C84E262998}"/>
              </a:ext>
            </a:extLst>
          </p:cNvPr>
          <p:cNvSpPr txBox="1"/>
          <p:nvPr/>
        </p:nvSpPr>
        <p:spPr>
          <a:xfrm>
            <a:off x="467544" y="3717032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BD8D41-5CBF-8C45-99A4-A74D2CA72F2A}"/>
              </a:ext>
            </a:extLst>
          </p:cNvPr>
          <p:cNvSpPr txBox="1"/>
          <p:nvPr/>
        </p:nvSpPr>
        <p:spPr>
          <a:xfrm>
            <a:off x="539552" y="1166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「収束地図」</a:t>
            </a:r>
            <a:endParaRPr lang="en-US" altLang="ja-JP"/>
          </a:p>
          <a:p>
            <a:pPr algn="ctr"/>
            <a:r>
              <a:rPr lang="ja-JP" altLang="en-US"/>
              <a:t>収束先はきれいに三分割されるだろうか？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161</Words>
  <Application>Microsoft Macintosh PowerPoint</Application>
  <PresentationFormat>画面に合わせる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Cambria Math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26</cp:revision>
  <dcterms:created xsi:type="dcterms:W3CDTF">2019-01-02T05:23:01Z</dcterms:created>
  <dcterms:modified xsi:type="dcterms:W3CDTF">2019-09-25T03:32:36Z</dcterms:modified>
</cp:coreProperties>
</file>