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4026D19-9CC5-0248-8CAE-58F4FFAD55B2}"/>
              </a:ext>
            </a:extLst>
          </p:cNvPr>
          <p:cNvSpPr/>
          <p:nvPr/>
        </p:nvSpPr>
        <p:spPr>
          <a:xfrm>
            <a:off x="5790912" y="1731288"/>
            <a:ext cx="2736304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F8647F3-2DBC-714A-B03C-F7F077F4AECB}"/>
              </a:ext>
            </a:extLst>
          </p:cNvPr>
          <p:cNvSpPr/>
          <p:nvPr/>
        </p:nvSpPr>
        <p:spPr>
          <a:xfrm>
            <a:off x="6294968" y="1988840"/>
            <a:ext cx="1368152" cy="360040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74206F-E2C7-9D40-B7ED-92B0E94D4776}"/>
              </a:ext>
            </a:extLst>
          </p:cNvPr>
          <p:cNvSpPr/>
          <p:nvPr/>
        </p:nvSpPr>
        <p:spPr>
          <a:xfrm>
            <a:off x="686232" y="1721128"/>
            <a:ext cx="3024336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5DA2D8-71D2-864E-BADD-A5F4A64B5DD5}"/>
              </a:ext>
            </a:extLst>
          </p:cNvPr>
          <p:cNvSpPr/>
          <p:nvPr/>
        </p:nvSpPr>
        <p:spPr>
          <a:xfrm>
            <a:off x="120328" y="1412776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for i in range(10):</a:t>
            </a:r>
          </a:p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    if 条件: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E54241-E4C0-5C4D-9052-34CD7268562D}"/>
              </a:ext>
            </a:extLst>
          </p:cNvPr>
          <p:cNvSpPr/>
          <p:nvPr/>
        </p:nvSpPr>
        <p:spPr>
          <a:xfrm>
            <a:off x="1200448" y="2060848"/>
            <a:ext cx="2376264" cy="1944216"/>
          </a:xfrm>
          <a:prstGeom prst="rect">
            <a:avLst/>
          </a:prstGeom>
          <a:solidFill>
            <a:srgbClr val="FF8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何かやりたい処理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D0EA21-9FA3-3E46-8E86-782204530691}"/>
              </a:ext>
            </a:extLst>
          </p:cNvPr>
          <p:cNvSpPr/>
          <p:nvPr/>
        </p:nvSpPr>
        <p:spPr>
          <a:xfrm>
            <a:off x="5220072" y="1412776"/>
            <a:ext cx="331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for i in range(10):</a:t>
            </a:r>
          </a:p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altLang="ja-JP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not</a:t>
            </a:r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条件:</a:t>
            </a:r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    continue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endParaRPr lang="ja-JP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675EED-7184-EF4B-AE6A-EB8A943B1F99}"/>
              </a:ext>
            </a:extLst>
          </p:cNvPr>
          <p:cNvSpPr/>
          <p:nvPr/>
        </p:nvSpPr>
        <p:spPr>
          <a:xfrm>
            <a:off x="5862920" y="2420888"/>
            <a:ext cx="2376264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何かやりたい処理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A8770A75-89E6-CE40-B960-8F25FA7DF708}"/>
              </a:ext>
            </a:extLst>
          </p:cNvPr>
          <p:cNvSpPr/>
          <p:nvPr/>
        </p:nvSpPr>
        <p:spPr>
          <a:xfrm>
            <a:off x="4394840" y="2677552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690B62-185A-0C48-AAA3-83C22D7F5BB4}"/>
              </a:ext>
            </a:extLst>
          </p:cNvPr>
          <p:cNvSpPr txBox="1"/>
          <p:nvPr/>
        </p:nvSpPr>
        <p:spPr>
          <a:xfrm>
            <a:off x="1673136" y="755432"/>
            <a:ext cx="562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continue</a:t>
            </a:r>
            <a:r>
              <a:rPr kumimoji="1" lang="ja-JP" altLang="en-US"/>
              <a:t>を使うことで、深いブロックを小さくできる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F3BE1D-52DB-9647-ACFA-1F64FBADD9D0}"/>
              </a:ext>
            </a:extLst>
          </p:cNvPr>
          <p:cNvSpPr txBox="1"/>
          <p:nvPr/>
        </p:nvSpPr>
        <p:spPr>
          <a:xfrm>
            <a:off x="3271520" y="4541520"/>
            <a:ext cx="229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for</a:t>
            </a:r>
            <a:r>
              <a:rPr kumimoji="1" lang="ja-JP" altLang="en-US"/>
              <a:t>文が作るブロック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55E6D94-82D8-E64C-B4AD-4AEB6D52FD20}"/>
              </a:ext>
            </a:extLst>
          </p:cNvPr>
          <p:cNvSpPr txBox="1"/>
          <p:nvPr/>
        </p:nvSpPr>
        <p:spPr>
          <a:xfrm>
            <a:off x="3810000" y="1971040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if</a:t>
            </a:r>
            <a:r>
              <a:rPr kumimoji="1" lang="ja-JP" altLang="en-US" sz="1600"/>
              <a:t>文が作るブロック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1340F52-2FF3-F74E-96AB-6BD0FBEA97C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745145" y="2140317"/>
            <a:ext cx="554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F8EF75B-38C4-B741-8090-BBA4A9CB12F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535680" y="2140317"/>
            <a:ext cx="274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891F85E-0066-7E41-AD18-0F181F19E2B7}"/>
              </a:ext>
            </a:extLst>
          </p:cNvPr>
          <p:cNvCxnSpPr>
            <a:stCxn id="14" idx="3"/>
          </p:cNvCxnSpPr>
          <p:nvPr/>
        </p:nvCxnSpPr>
        <p:spPr>
          <a:xfrm flipV="1">
            <a:off x="5570483" y="4460240"/>
            <a:ext cx="220717" cy="265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E8C072C-DF7D-B242-835A-C5D0BCF44DF2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2794000" y="4114800"/>
            <a:ext cx="477520" cy="611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05790C0-59CE-9C4C-BCC2-DFA13D60BCDF}"/>
              </a:ext>
            </a:extLst>
          </p:cNvPr>
          <p:cNvSpPr/>
          <p:nvPr/>
        </p:nvSpPr>
        <p:spPr>
          <a:xfrm>
            <a:off x="5756072" y="782320"/>
            <a:ext cx="2707208" cy="175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6F10AF0-12A6-594D-BA3C-74B213226DE0}"/>
              </a:ext>
            </a:extLst>
          </p:cNvPr>
          <p:cNvSpPr/>
          <p:nvPr/>
        </p:nvSpPr>
        <p:spPr>
          <a:xfrm>
            <a:off x="6392208" y="1634128"/>
            <a:ext cx="2060912" cy="3572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91E54B8-D9D9-BE44-A057-D16176663610}"/>
              </a:ext>
            </a:extLst>
          </p:cNvPr>
          <p:cNvSpPr/>
          <p:nvPr/>
        </p:nvSpPr>
        <p:spPr>
          <a:xfrm>
            <a:off x="462712" y="3241040"/>
            <a:ext cx="3601288" cy="2648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2A19895-B0EB-1645-8369-30B081700D7B}"/>
              </a:ext>
            </a:extLst>
          </p:cNvPr>
          <p:cNvSpPr/>
          <p:nvPr/>
        </p:nvSpPr>
        <p:spPr>
          <a:xfrm>
            <a:off x="452552" y="802640"/>
            <a:ext cx="2707208" cy="175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997428-4F3A-914E-9AD7-C3579B2C6F14}"/>
              </a:ext>
            </a:extLst>
          </p:cNvPr>
          <p:cNvSpPr/>
          <p:nvPr/>
        </p:nvSpPr>
        <p:spPr>
          <a:xfrm>
            <a:off x="966768" y="1126128"/>
            <a:ext cx="2182832" cy="69251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1F7F20B-1EE7-614C-B361-B4343B7F88C4}"/>
              </a:ext>
            </a:extLst>
          </p:cNvPr>
          <p:cNvSpPr/>
          <p:nvPr/>
        </p:nvSpPr>
        <p:spPr>
          <a:xfrm>
            <a:off x="394648" y="813336"/>
            <a:ext cx="3024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def func():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a = 10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print(a)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func()</a:t>
            </a:r>
          </a:p>
          <a:p>
            <a:r>
              <a:rPr lang="en-US" altLang="ja-JP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print(a)</a:t>
            </a:r>
            <a:endParaRPr lang="ja-JP" altLang="en-US" b="1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199D7D-593E-4846-897A-052FE907EDA4}"/>
              </a:ext>
            </a:extLst>
          </p:cNvPr>
          <p:cNvSpPr/>
          <p:nvPr/>
        </p:nvSpPr>
        <p:spPr>
          <a:xfrm>
            <a:off x="2204720" y="3767728"/>
            <a:ext cx="1645920" cy="17288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485EC68-7A6B-9045-8D45-C4C89D27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80" y="4061460"/>
            <a:ext cx="1130300" cy="11303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9BE1457-3A53-D448-AB7E-7B7F0C7D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7703" y="3870960"/>
            <a:ext cx="1461974" cy="161544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0F8CA87-1152-9E48-899A-18FA8DEA6AE1}"/>
              </a:ext>
            </a:extLst>
          </p:cNvPr>
          <p:cNvCxnSpPr>
            <a:cxnSpLocks/>
          </p:cNvCxnSpPr>
          <p:nvPr/>
        </p:nvCxnSpPr>
        <p:spPr>
          <a:xfrm>
            <a:off x="1788160" y="4429760"/>
            <a:ext cx="772160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B7181F8F-7295-E84F-977D-48FF4B8B5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380" y="3840480"/>
            <a:ext cx="535940" cy="53594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EB7F15C-CF90-0242-AF5F-D25FD9E249BD}"/>
              </a:ext>
            </a:extLst>
          </p:cNvPr>
          <p:cNvSpPr txBox="1"/>
          <p:nvPr/>
        </p:nvSpPr>
        <p:spPr>
          <a:xfrm>
            <a:off x="1645920" y="21945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エラーになる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1B51163-AA17-4F43-B5E9-B0D6BE135FCB}"/>
              </a:ext>
            </a:extLst>
          </p:cNvPr>
          <p:cNvSpPr txBox="1"/>
          <p:nvPr/>
        </p:nvSpPr>
        <p:spPr>
          <a:xfrm>
            <a:off x="538480" y="282448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外から中を見ることはできない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9BF243B-636E-3446-B516-DB08090C8BCC}"/>
              </a:ext>
            </a:extLst>
          </p:cNvPr>
          <p:cNvSpPr/>
          <p:nvPr/>
        </p:nvSpPr>
        <p:spPr>
          <a:xfrm>
            <a:off x="5799768" y="782856"/>
            <a:ext cx="3024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a = 10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def func():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print(a)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func()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5F802F6-88F8-5542-BBCC-642191295D2C}"/>
              </a:ext>
            </a:extLst>
          </p:cNvPr>
          <p:cNvSpPr txBox="1"/>
          <p:nvPr/>
        </p:nvSpPr>
        <p:spPr>
          <a:xfrm>
            <a:off x="3302000" y="1422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グローバルスコープ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8A367E7-A928-FC4E-BF50-6D371072E63C}"/>
              </a:ext>
            </a:extLst>
          </p:cNvPr>
          <p:cNvCxnSpPr/>
          <p:nvPr/>
        </p:nvCxnSpPr>
        <p:spPr>
          <a:xfrm flipH="1">
            <a:off x="2956560" y="508000"/>
            <a:ext cx="335280" cy="274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9FB93D6-06A6-C745-9478-AE014C0AE4AD}"/>
              </a:ext>
            </a:extLst>
          </p:cNvPr>
          <p:cNvCxnSpPr/>
          <p:nvPr/>
        </p:nvCxnSpPr>
        <p:spPr>
          <a:xfrm>
            <a:off x="5476240" y="426720"/>
            <a:ext cx="33528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5DD5E6-23CE-AC43-AED3-6209A084B02E}"/>
              </a:ext>
            </a:extLst>
          </p:cNvPr>
          <p:cNvSpPr txBox="1"/>
          <p:nvPr/>
        </p:nvSpPr>
        <p:spPr>
          <a:xfrm>
            <a:off x="3434080" y="140208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関数が作る</a:t>
            </a:r>
            <a:endParaRPr kumimoji="1" lang="en-US" altLang="ja-JP"/>
          </a:p>
          <a:p>
            <a:r>
              <a:rPr lang="ja-JP" altLang="en-US"/>
              <a:t>ローカルスコープ</a:t>
            </a:r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19D8AF2-842A-2140-919A-A2106843DA22}"/>
              </a:ext>
            </a:extLst>
          </p:cNvPr>
          <p:cNvCxnSpPr>
            <a:cxnSpLocks/>
          </p:cNvCxnSpPr>
          <p:nvPr/>
        </p:nvCxnSpPr>
        <p:spPr>
          <a:xfrm>
            <a:off x="5476240" y="1808480"/>
            <a:ext cx="9448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DC97F23-AB31-164D-9B33-37D7FF293EA1}"/>
              </a:ext>
            </a:extLst>
          </p:cNvPr>
          <p:cNvCxnSpPr/>
          <p:nvPr/>
        </p:nvCxnSpPr>
        <p:spPr>
          <a:xfrm flipH="1">
            <a:off x="3027680" y="1524000"/>
            <a:ext cx="487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DE6D84E-B62F-2947-8045-D9222AFA1CDC}"/>
              </a:ext>
            </a:extLst>
          </p:cNvPr>
          <p:cNvSpPr/>
          <p:nvPr/>
        </p:nvSpPr>
        <p:spPr>
          <a:xfrm>
            <a:off x="5248072" y="3261360"/>
            <a:ext cx="3245688" cy="2648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F252DC7-6FED-354E-BACB-B2FABFBB281A}"/>
              </a:ext>
            </a:extLst>
          </p:cNvPr>
          <p:cNvSpPr/>
          <p:nvPr/>
        </p:nvSpPr>
        <p:spPr>
          <a:xfrm>
            <a:off x="6990080" y="3788048"/>
            <a:ext cx="1300480" cy="17288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3FC9E12F-9B1F-554F-A26C-2751C95E0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73063" y="3891280"/>
            <a:ext cx="1461974" cy="161544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0B59833-5622-D349-BC74-AC2AABCC9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409" y="3891280"/>
            <a:ext cx="1186053" cy="1437640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87736E2-71D6-2C40-B0BA-CC93363D6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140" y="3891280"/>
            <a:ext cx="464820" cy="46482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CCEC3DA-AE45-BE4A-BBE2-70B51EC22E55}"/>
              </a:ext>
            </a:extLst>
          </p:cNvPr>
          <p:cNvSpPr txBox="1"/>
          <p:nvPr/>
        </p:nvSpPr>
        <p:spPr>
          <a:xfrm>
            <a:off x="5201920" y="276352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中から外を見ることはできる</a:t>
            </a:r>
          </a:p>
        </p:txBody>
      </p:sp>
    </p:spTree>
    <p:extLst>
      <p:ext uri="{BB962C8B-B14F-4D97-AF65-F5344CB8AC3E}">
        <p14:creationId xmlns:p14="http://schemas.microsoft.com/office/powerpoint/2010/main" val="308078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CC5FEE-1C80-0840-821F-22190BA414C4}"/>
              </a:ext>
            </a:extLst>
          </p:cNvPr>
          <p:cNvSpPr/>
          <p:nvPr/>
        </p:nvSpPr>
        <p:spPr>
          <a:xfrm>
            <a:off x="737032" y="1869440"/>
            <a:ext cx="2504008" cy="2316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0A70D9-092E-8144-A211-BE0F821177A4}"/>
              </a:ext>
            </a:extLst>
          </p:cNvPr>
          <p:cNvSpPr/>
          <p:nvPr/>
        </p:nvSpPr>
        <p:spPr>
          <a:xfrm>
            <a:off x="1330960" y="2700928"/>
            <a:ext cx="1910080" cy="64171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203B846-EEA9-9043-9F89-D4368F977820}"/>
              </a:ext>
            </a:extLst>
          </p:cNvPr>
          <p:cNvSpPr/>
          <p:nvPr/>
        </p:nvSpPr>
        <p:spPr>
          <a:xfrm>
            <a:off x="770568" y="1859816"/>
            <a:ext cx="3024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a = 10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def func():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a = 20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print(a)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func()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print(a)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B2CB9B-14DF-EB4E-9FF5-3A7E2AB87BBE}"/>
              </a:ext>
            </a:extLst>
          </p:cNvPr>
          <p:cNvSpPr txBox="1"/>
          <p:nvPr/>
        </p:nvSpPr>
        <p:spPr>
          <a:xfrm>
            <a:off x="3931920" y="2682240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ローカル変数</a:t>
            </a:r>
            <a:r>
              <a:rPr kumimoji="1" lang="en-US" altLang="ja-JP"/>
              <a:t>a</a:t>
            </a:r>
            <a:r>
              <a:rPr lang="ja-JP" altLang="en-US"/>
              <a:t>が</a:t>
            </a:r>
            <a:r>
              <a:rPr kumimoji="1" lang="ja-JP" altLang="en-US"/>
              <a:t>作られる</a:t>
            </a:r>
            <a:endParaRPr kumimoji="1" lang="en-US" altLang="ja-JP"/>
          </a:p>
          <a:p>
            <a:r>
              <a:rPr lang="ja-JP" altLang="en-US"/>
              <a:t>ここで表示されるのはローカル変数の</a:t>
            </a:r>
            <a:r>
              <a:rPr lang="en-US" altLang="ja-JP"/>
              <a:t>a</a:t>
            </a:r>
            <a:endParaRPr kumimoji="1" lang="en-US" altLang="ja-JP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A48525A-9429-9B49-981F-0864E32ECB59}"/>
              </a:ext>
            </a:extLst>
          </p:cNvPr>
          <p:cNvCxnSpPr>
            <a:cxnSpLocks/>
          </p:cNvCxnSpPr>
          <p:nvPr/>
        </p:nvCxnSpPr>
        <p:spPr>
          <a:xfrm flipH="1">
            <a:off x="2468880" y="2866906"/>
            <a:ext cx="1493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484138-C6C4-C04D-8CA5-CACCA1E6A44E}"/>
              </a:ext>
            </a:extLst>
          </p:cNvPr>
          <p:cNvSpPr txBox="1"/>
          <p:nvPr/>
        </p:nvSpPr>
        <p:spPr>
          <a:xfrm>
            <a:off x="1412240" y="1087120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ローカル変数によるグローバル変数の上書き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88EA159-6D5A-454C-A2D0-FB799A2BCA16}"/>
              </a:ext>
            </a:extLst>
          </p:cNvPr>
          <p:cNvCxnSpPr>
            <a:cxnSpLocks/>
          </p:cNvCxnSpPr>
          <p:nvPr/>
        </p:nvCxnSpPr>
        <p:spPr>
          <a:xfrm flipH="1">
            <a:off x="2519680" y="3120906"/>
            <a:ext cx="1493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D8CD98B-4572-6740-9780-AD06F1FB4B0A}"/>
              </a:ext>
            </a:extLst>
          </p:cNvPr>
          <p:cNvCxnSpPr>
            <a:cxnSpLocks/>
          </p:cNvCxnSpPr>
          <p:nvPr/>
        </p:nvCxnSpPr>
        <p:spPr>
          <a:xfrm flipH="1">
            <a:off x="2011680" y="3964186"/>
            <a:ext cx="1493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85F6665-25ED-964D-BEE7-9E7769DEEA80}"/>
              </a:ext>
            </a:extLst>
          </p:cNvPr>
          <p:cNvSpPr/>
          <p:nvPr/>
        </p:nvSpPr>
        <p:spPr>
          <a:xfrm>
            <a:off x="3529087" y="3792974"/>
            <a:ext cx="4450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ここで表示されるのはグローバル変数の</a:t>
            </a:r>
            <a:r>
              <a:rPr lang="en-US" altLang="ja-JP"/>
              <a:t>a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90B169C-CDA2-7B48-953D-66EA6071A139}"/>
              </a:ext>
            </a:extLst>
          </p:cNvPr>
          <p:cNvSpPr/>
          <p:nvPr/>
        </p:nvSpPr>
        <p:spPr>
          <a:xfrm>
            <a:off x="3529087" y="1893054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グローバル変数</a:t>
            </a:r>
            <a:r>
              <a:rPr lang="en-US" altLang="ja-JP"/>
              <a:t>a</a:t>
            </a:r>
            <a:r>
              <a:rPr lang="ja-JP" altLang="en-US"/>
              <a:t>が作られる</a:t>
            </a:r>
            <a:endParaRPr lang="en-US" altLang="ja-JP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7A38EE6-6FF9-7A46-A735-3CE458A17933}"/>
              </a:ext>
            </a:extLst>
          </p:cNvPr>
          <p:cNvCxnSpPr>
            <a:cxnSpLocks/>
          </p:cNvCxnSpPr>
          <p:nvPr/>
        </p:nvCxnSpPr>
        <p:spPr>
          <a:xfrm flipH="1">
            <a:off x="2042160" y="2054106"/>
            <a:ext cx="1493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6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172</Words>
  <Application>Microsoft Macintosh PowerPoint</Application>
  <PresentationFormat>画面に合わせる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45</cp:revision>
  <dcterms:created xsi:type="dcterms:W3CDTF">2019-01-02T05:23:01Z</dcterms:created>
  <dcterms:modified xsi:type="dcterms:W3CDTF">2019-06-19T06:32:22Z</dcterms:modified>
</cp:coreProperties>
</file>