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D39A258-9D0D-C646-98FA-B9D69C6062E2}"/>
              </a:ext>
            </a:extLst>
          </p:cNvPr>
          <p:cNvGrpSpPr/>
          <p:nvPr/>
        </p:nvGrpSpPr>
        <p:grpSpPr>
          <a:xfrm>
            <a:off x="401752" y="1481625"/>
            <a:ext cx="3644901" cy="1850856"/>
            <a:chOff x="899592" y="404664"/>
            <a:chExt cx="4348937" cy="220836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C88C0FA-32A8-634C-9B1D-1CB32E197EF4}"/>
                </a:ext>
              </a:extLst>
            </p:cNvPr>
            <p:cNvSpPr/>
            <p:nvPr/>
          </p:nvSpPr>
          <p:spPr>
            <a:xfrm>
              <a:off x="899592" y="404664"/>
              <a:ext cx="144016" cy="100811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4DBE63E-ADD6-AE47-AE6A-71B0890CE922}"/>
                </a:ext>
              </a:extLst>
            </p:cNvPr>
            <p:cNvSpPr/>
            <p:nvPr/>
          </p:nvSpPr>
          <p:spPr>
            <a:xfrm>
              <a:off x="899592" y="1412776"/>
              <a:ext cx="3168352" cy="1440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6970A2F-D4FF-1348-A3E9-187540FB7CF2}"/>
                </a:ext>
              </a:extLst>
            </p:cNvPr>
            <p:cNvGrpSpPr/>
            <p:nvPr/>
          </p:nvGrpSpPr>
          <p:grpSpPr>
            <a:xfrm>
              <a:off x="1043608" y="692696"/>
              <a:ext cx="2736304" cy="504056"/>
              <a:chOff x="899592" y="2492896"/>
              <a:chExt cx="6768752" cy="1152128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C378F132-7703-8F49-B1E4-17D1BF1FEA8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D0CDA916-086A-B643-B083-77BA470910F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弧 9">
                <a:extLst>
                  <a:ext uri="{FF2B5EF4-FFF2-40B4-BE49-F238E27FC236}">
                    <a16:creationId xmlns:a16="http://schemas.microsoft.com/office/drawing/2014/main" id="{3F4B9D72-DD91-6A49-B147-BF655D4469BF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2FB0379-F79D-584E-9B3E-BD55B26AB44A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C2715745-36B4-A448-B332-4BC306C1CDA5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806707BA-318A-B54D-B641-91D420C73F9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1AD029EB-F2F7-AB4B-BDD0-EB2EFB433E63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39DF72F2-23D2-AB46-9845-8C5BE5F07D27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2FD10B17-AEEE-824B-92E3-57A5B95DF108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2E9FA94D-0ACD-B441-89B8-8E2A962F11D3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AF3C9A0E-FAE9-9248-AFD2-87E5BE351EF3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25B0732E-4B99-3F44-A90C-070407ACD716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F3C945C3-3657-ED4B-850F-F4BDCD273A1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EF738DF-5B12-144F-913D-18DB333F7A7B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851BF36-639B-5E44-9CEA-EF6DCAB989C5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1A50E955-9057-CF41-B23C-094E41D697A4}"/>
                </a:ext>
              </a:extLst>
            </p:cNvPr>
            <p:cNvGrpSpPr/>
            <p:nvPr/>
          </p:nvGrpSpPr>
          <p:grpSpPr>
            <a:xfrm>
              <a:off x="4067944" y="946820"/>
              <a:ext cx="648072" cy="648072"/>
              <a:chOff x="4067944" y="908720"/>
              <a:chExt cx="648072" cy="648072"/>
            </a:xfrm>
          </p:grpSpPr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251169FF-7047-134F-89BA-0BF5CA4F7754}"/>
                  </a:ext>
                </a:extLst>
              </p:cNvPr>
              <p:cNvSpPr/>
              <p:nvPr/>
            </p:nvSpPr>
            <p:spPr>
              <a:xfrm>
                <a:off x="4067944" y="908720"/>
                <a:ext cx="648072" cy="648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DFCABA17-0D50-C84F-85CD-070BAA72E3C6}"/>
                  </a:ext>
                </a:extLst>
              </p:cNvPr>
              <p:cNvSpPr/>
              <p:nvPr/>
            </p:nvSpPr>
            <p:spPr>
              <a:xfrm>
                <a:off x="4283968" y="1124744"/>
                <a:ext cx="207640" cy="2076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39069430-495C-6C4E-8891-8640690B1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900" y="946150"/>
              <a:ext cx="6127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690AD9B-B1F7-A547-BA66-D537A5667EF3}"/>
                </a:ext>
              </a:extLst>
            </p:cNvPr>
            <p:cNvCxnSpPr>
              <a:stCxn id="26" idx="6"/>
            </p:cNvCxnSpPr>
            <p:nvPr/>
          </p:nvCxnSpPr>
          <p:spPr>
            <a:xfrm>
              <a:off x="4716016" y="1270856"/>
              <a:ext cx="2034" cy="427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三角形 35">
              <a:extLst>
                <a:ext uri="{FF2B5EF4-FFF2-40B4-BE49-F238E27FC236}">
                  <a16:creationId xmlns:a16="http://schemas.microsoft.com/office/drawing/2014/main" id="{07787427-86D4-3F4D-8318-77F1828B7816}"/>
                </a:ext>
              </a:extLst>
            </p:cNvPr>
            <p:cNvSpPr/>
            <p:nvPr/>
          </p:nvSpPr>
          <p:spPr>
            <a:xfrm>
              <a:off x="4187825" y="1698625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9FC8E59-0A96-1444-83A7-709D807B2082}"/>
                </a:ext>
              </a:extLst>
            </p:cNvPr>
            <p:cNvGrpSpPr/>
            <p:nvPr/>
          </p:nvGrpSpPr>
          <p:grpSpPr>
            <a:xfrm>
              <a:off x="4473575" y="2171700"/>
              <a:ext cx="494220" cy="422401"/>
              <a:chOff x="5168900" y="1403350"/>
              <a:chExt cx="501650" cy="428751"/>
            </a:xfrm>
          </p:grpSpPr>
          <p:sp>
            <p:nvSpPr>
              <p:cNvPr id="37" name="台形 36">
                <a:extLst>
                  <a:ext uri="{FF2B5EF4-FFF2-40B4-BE49-F238E27FC236}">
                    <a16:creationId xmlns:a16="http://schemas.microsoft.com/office/drawing/2014/main" id="{2DF3D59C-10D5-4246-8F83-C4FA66933FE5}"/>
                  </a:ext>
                </a:extLst>
              </p:cNvPr>
              <p:cNvSpPr/>
              <p:nvPr/>
            </p:nvSpPr>
            <p:spPr>
              <a:xfrm>
                <a:off x="5168900" y="1539874"/>
                <a:ext cx="501650" cy="292227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アーチ 37">
                <a:extLst>
                  <a:ext uri="{FF2B5EF4-FFF2-40B4-BE49-F238E27FC236}">
                    <a16:creationId xmlns:a16="http://schemas.microsoft.com/office/drawing/2014/main" id="{8912AB93-D298-BE47-B1FB-9DA84F06B28A}"/>
                  </a:ext>
                </a:extLst>
              </p:cNvPr>
              <p:cNvSpPr/>
              <p:nvPr/>
            </p:nvSpPr>
            <p:spPr>
              <a:xfrm>
                <a:off x="5299075" y="1403350"/>
                <a:ext cx="231775" cy="320675"/>
              </a:xfrm>
              <a:prstGeom prst="blockArc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B8326D2-6E1E-3D4B-87E3-908BE017E0BE}"/>
              </a:ext>
            </a:extLst>
          </p:cNvPr>
          <p:cNvCxnSpPr/>
          <p:nvPr/>
        </p:nvCxnSpPr>
        <p:spPr>
          <a:xfrm flipV="1">
            <a:off x="5161280" y="1046480"/>
            <a:ext cx="0" cy="2783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60EB659-7CF8-934B-9263-981D9E8790A0}"/>
              </a:ext>
            </a:extLst>
          </p:cNvPr>
          <p:cNvCxnSpPr>
            <a:cxnSpLocks/>
          </p:cNvCxnSpPr>
          <p:nvPr/>
        </p:nvCxnSpPr>
        <p:spPr>
          <a:xfrm>
            <a:off x="4826000" y="3474720"/>
            <a:ext cx="3322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98B94F9-D937-2F43-9C0E-F759B6A5E644}"/>
              </a:ext>
            </a:extLst>
          </p:cNvPr>
          <p:cNvSpPr txBox="1"/>
          <p:nvPr/>
        </p:nvSpPr>
        <p:spPr>
          <a:xfrm>
            <a:off x="4815840" y="3525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3098BB3-8E58-D44B-9946-3E92209C3080}"/>
              </a:ext>
            </a:extLst>
          </p:cNvPr>
          <p:cNvSpPr txBox="1"/>
          <p:nvPr/>
        </p:nvSpPr>
        <p:spPr>
          <a:xfrm>
            <a:off x="8168640" y="3291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荷重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A2045C5-0A62-B745-9E46-8C4820975715}"/>
              </a:ext>
            </a:extLst>
          </p:cNvPr>
          <p:cNvSpPr txBox="1"/>
          <p:nvPr/>
        </p:nvSpPr>
        <p:spPr>
          <a:xfrm>
            <a:off x="4815840" y="650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伸び</a:t>
            </a: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FC1325C-C56E-E04C-AC32-4B16AC8BC8B9}"/>
              </a:ext>
            </a:extLst>
          </p:cNvPr>
          <p:cNvSpPr/>
          <p:nvPr/>
        </p:nvSpPr>
        <p:spPr>
          <a:xfrm>
            <a:off x="5455920" y="3088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6FA01AF-CD57-0C47-BBFA-CD9BB54B883D}"/>
              </a:ext>
            </a:extLst>
          </p:cNvPr>
          <p:cNvCxnSpPr/>
          <p:nvPr/>
        </p:nvCxnSpPr>
        <p:spPr>
          <a:xfrm flipV="1">
            <a:off x="5171440" y="1615440"/>
            <a:ext cx="3017520" cy="1849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94630404-D16D-0C40-8A88-05FAEA924BCB}"/>
              </a:ext>
            </a:extLst>
          </p:cNvPr>
          <p:cNvSpPr/>
          <p:nvPr/>
        </p:nvSpPr>
        <p:spPr>
          <a:xfrm>
            <a:off x="6126480" y="287528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6C23137D-E7AD-8E4A-8347-860D8D597C6F}"/>
              </a:ext>
            </a:extLst>
          </p:cNvPr>
          <p:cNvSpPr/>
          <p:nvPr/>
        </p:nvSpPr>
        <p:spPr>
          <a:xfrm>
            <a:off x="6786880" y="240792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B14C40E-95B6-8944-9B6C-84BEF886F70B}"/>
              </a:ext>
            </a:extLst>
          </p:cNvPr>
          <p:cNvSpPr/>
          <p:nvPr/>
        </p:nvSpPr>
        <p:spPr>
          <a:xfrm>
            <a:off x="7345680" y="196088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A6D38B71-F40F-9D46-8C67-F278DC2BE01E}"/>
              </a:ext>
            </a:extLst>
          </p:cNvPr>
          <p:cNvSpPr/>
          <p:nvPr/>
        </p:nvSpPr>
        <p:spPr>
          <a:xfrm>
            <a:off x="8006080" y="167640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FD1C2BF-09F3-604B-B7B8-A6C752340EB6}"/>
              </a:ext>
            </a:extLst>
          </p:cNvPr>
          <p:cNvSpPr txBox="1"/>
          <p:nvPr/>
        </p:nvSpPr>
        <p:spPr>
          <a:xfrm>
            <a:off x="2702560" y="11176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バネの伸びと荷重の関係</a:t>
            </a:r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E4F40C4F-2F03-384A-811B-5FAEAC045184}"/>
              </a:ext>
            </a:extLst>
          </p:cNvPr>
          <p:cNvSpPr/>
          <p:nvPr/>
        </p:nvSpPr>
        <p:spPr>
          <a:xfrm>
            <a:off x="4013200" y="2722880"/>
            <a:ext cx="2946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0248B7E-852E-9F4E-A900-E13E4FFFE025}"/>
              </a:ext>
            </a:extLst>
          </p:cNvPr>
          <p:cNvSpPr txBox="1"/>
          <p:nvPr/>
        </p:nvSpPr>
        <p:spPr>
          <a:xfrm>
            <a:off x="3810000" y="2296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荷重</a:t>
            </a: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28A53BF9-B604-7549-894C-FF41F6892BEB}"/>
              </a:ext>
            </a:extLst>
          </p:cNvPr>
          <p:cNvGrpSpPr/>
          <p:nvPr/>
        </p:nvGrpSpPr>
        <p:grpSpPr>
          <a:xfrm>
            <a:off x="2788920" y="1486524"/>
            <a:ext cx="147320" cy="454035"/>
            <a:chOff x="1264920" y="3657600"/>
            <a:chExt cx="309880" cy="955040"/>
          </a:xfrm>
        </p:grpSpPr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CAC70157-A90B-C240-B4D2-9914C0E426AD}"/>
                </a:ext>
              </a:extLst>
            </p:cNvPr>
            <p:cNvCxnSpPr/>
            <p:nvPr/>
          </p:nvCxnSpPr>
          <p:spPr>
            <a:xfrm flipV="1">
              <a:off x="1270000" y="3657600"/>
              <a:ext cx="0" cy="955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三角形 62">
              <a:extLst>
                <a:ext uri="{FF2B5EF4-FFF2-40B4-BE49-F238E27FC236}">
                  <a16:creationId xmlns:a16="http://schemas.microsoft.com/office/drawing/2014/main" id="{C0FB6B40-ABA8-F64A-AD29-080AA8663E18}"/>
                </a:ext>
              </a:extLst>
            </p:cNvPr>
            <p:cNvSpPr/>
            <p:nvPr/>
          </p:nvSpPr>
          <p:spPr>
            <a:xfrm rot="5400000">
              <a:off x="1198880" y="3723640"/>
              <a:ext cx="441960" cy="309880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下矢印 64">
            <a:extLst>
              <a:ext uri="{FF2B5EF4-FFF2-40B4-BE49-F238E27FC236}">
                <a16:creationId xmlns:a16="http://schemas.microsoft.com/office/drawing/2014/main" id="{0242AC6F-F10D-7143-B16B-D9DF14009B9E}"/>
              </a:ext>
            </a:extLst>
          </p:cNvPr>
          <p:cNvSpPr/>
          <p:nvPr/>
        </p:nvSpPr>
        <p:spPr>
          <a:xfrm rot="16200000">
            <a:off x="2997200" y="1259840"/>
            <a:ext cx="2946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BD8030-8842-3647-AFF7-793322F414E5}"/>
              </a:ext>
            </a:extLst>
          </p:cNvPr>
          <p:cNvSpPr txBox="1"/>
          <p:nvPr/>
        </p:nvSpPr>
        <p:spPr>
          <a:xfrm>
            <a:off x="2621280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伸び</a:t>
            </a: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FDAF251-6A4E-A04F-8A6B-9FF7CC5FBC8C}"/>
              </a:ext>
            </a:extLst>
          </p:cNvPr>
          <p:cNvSpPr/>
          <p:nvPr/>
        </p:nvSpPr>
        <p:spPr>
          <a:xfrm>
            <a:off x="5537200" y="13817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20FEDFC-D460-2443-98C8-FD4EC689922A}"/>
              </a:ext>
            </a:extLst>
          </p:cNvPr>
          <p:cNvSpPr txBox="1"/>
          <p:nvPr/>
        </p:nvSpPr>
        <p:spPr>
          <a:xfrm>
            <a:off x="5648960" y="12801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観測値</a:t>
            </a:r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3AEDDB84-DD6E-2B44-8E94-AE56B296608E}"/>
              </a:ext>
            </a:extLst>
          </p:cNvPr>
          <p:cNvSpPr/>
          <p:nvPr/>
        </p:nvSpPr>
        <p:spPr>
          <a:xfrm>
            <a:off x="5394960" y="1249680"/>
            <a:ext cx="1127760" cy="4267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1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B3A1E29A-A926-7B4E-AF73-E7542E1E8F7E}"/>
              </a:ext>
            </a:extLst>
          </p:cNvPr>
          <p:cNvCxnSpPr/>
          <p:nvPr/>
        </p:nvCxnSpPr>
        <p:spPr>
          <a:xfrm flipV="1">
            <a:off x="772160" y="985520"/>
            <a:ext cx="0" cy="2783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5A935D9-8808-D24E-8CFC-3E5EF3BDA839}"/>
              </a:ext>
            </a:extLst>
          </p:cNvPr>
          <p:cNvCxnSpPr>
            <a:cxnSpLocks/>
          </p:cNvCxnSpPr>
          <p:nvPr/>
        </p:nvCxnSpPr>
        <p:spPr>
          <a:xfrm>
            <a:off x="436880" y="3413760"/>
            <a:ext cx="3322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316541-64CB-DB48-9C63-DED12F774356}"/>
              </a:ext>
            </a:extLst>
          </p:cNvPr>
          <p:cNvSpPr txBox="1"/>
          <p:nvPr/>
        </p:nvSpPr>
        <p:spPr>
          <a:xfrm>
            <a:off x="426720" y="3464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95218F-2524-314E-BD0D-A4BEC06D1137}"/>
              </a:ext>
            </a:extLst>
          </p:cNvPr>
          <p:cNvSpPr txBox="1"/>
          <p:nvPr/>
        </p:nvSpPr>
        <p:spPr>
          <a:xfrm>
            <a:off x="3779520" y="3230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AD7F97-A469-8A4A-97B4-F94776B920C6}"/>
              </a:ext>
            </a:extLst>
          </p:cNvPr>
          <p:cNvSpPr txBox="1"/>
          <p:nvPr/>
        </p:nvSpPr>
        <p:spPr>
          <a:xfrm>
            <a:off x="426720" y="5892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伸び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4AB48C9-7888-7F41-801D-B2CEBE7F2896}"/>
              </a:ext>
            </a:extLst>
          </p:cNvPr>
          <p:cNvCxnSpPr/>
          <p:nvPr/>
        </p:nvCxnSpPr>
        <p:spPr>
          <a:xfrm flipV="1">
            <a:off x="782320" y="1554480"/>
            <a:ext cx="3017520" cy="1849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>
            <a:extLst>
              <a:ext uri="{FF2B5EF4-FFF2-40B4-BE49-F238E27FC236}">
                <a16:creationId xmlns:a16="http://schemas.microsoft.com/office/drawing/2014/main" id="{A133D6B3-6B13-0F4A-BC5D-5472FC77195D}"/>
              </a:ext>
            </a:extLst>
          </p:cNvPr>
          <p:cNvSpPr/>
          <p:nvPr/>
        </p:nvSpPr>
        <p:spPr>
          <a:xfrm>
            <a:off x="2438400" y="200152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54D1E301-7BD2-6D4A-84DD-90B485E1B0CC}"/>
              </a:ext>
            </a:extLst>
          </p:cNvPr>
          <p:cNvSpPr/>
          <p:nvPr/>
        </p:nvSpPr>
        <p:spPr>
          <a:xfrm>
            <a:off x="1148080" y="132080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07675C-872F-7F48-8E23-6FEBDECFAE0D}"/>
              </a:ext>
            </a:extLst>
          </p:cNvPr>
          <p:cNvSpPr txBox="1"/>
          <p:nvPr/>
        </p:nvSpPr>
        <p:spPr>
          <a:xfrm>
            <a:off x="1259840" y="1219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観測値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0232CFC-49FE-1D4E-BB85-B6193A633651}"/>
              </a:ext>
            </a:extLst>
          </p:cNvPr>
          <p:cNvSpPr/>
          <p:nvPr/>
        </p:nvSpPr>
        <p:spPr>
          <a:xfrm>
            <a:off x="2438400" y="2306320"/>
            <a:ext cx="132080" cy="132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58B03D9-3F68-D049-A503-A15844CD2045}"/>
              </a:ext>
            </a:extLst>
          </p:cNvPr>
          <p:cNvCxnSpPr/>
          <p:nvPr/>
        </p:nvCxnSpPr>
        <p:spPr>
          <a:xfrm>
            <a:off x="2509520" y="1137920"/>
            <a:ext cx="0" cy="235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F777ACB-A0BA-4C4A-9430-AAF5C2BBC0EC}"/>
                  </a:ext>
                </a:extLst>
              </p:cNvPr>
              <p:cNvSpPr txBox="1"/>
              <p:nvPr/>
            </p:nvSpPr>
            <p:spPr>
              <a:xfrm>
                <a:off x="2397760" y="3469640"/>
                <a:ext cx="24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F777ACB-A0BA-4C4A-9430-AAF5C2BB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60" y="3469640"/>
                <a:ext cx="248722" cy="276999"/>
              </a:xfrm>
              <a:prstGeom prst="rect">
                <a:avLst/>
              </a:prstGeom>
              <a:blipFill>
                <a:blip r:embed="rId2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2137DB7-CB9F-9D4D-950E-B3B1151B1B35}"/>
                  </a:ext>
                </a:extLst>
              </p:cNvPr>
              <p:cNvSpPr txBox="1"/>
              <p:nvPr/>
            </p:nvSpPr>
            <p:spPr>
              <a:xfrm>
                <a:off x="477520" y="1874520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2137DB7-CB9F-9D4D-950E-B3B1151B1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" y="1874520"/>
                <a:ext cx="250390" cy="276999"/>
              </a:xfrm>
              <a:prstGeom prst="rect">
                <a:avLst/>
              </a:prstGeom>
              <a:blipFill>
                <a:blip r:embed="rId3"/>
                <a:stretch>
                  <a:fillRect l="-20000" r="-5000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91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3294D5-706E-CF45-BD28-38EF7A99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761740"/>
            <a:ext cx="1143000" cy="1143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F699D63-7F4D-B544-8460-A11750008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60" y="2472658"/>
            <a:ext cx="1772097" cy="8293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211BBB-4C5E-884F-8E55-238FE41ED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90080" y="2103120"/>
            <a:ext cx="1150620" cy="15341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82046D-6B75-564B-B369-24DAED4D1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60" y="1361440"/>
            <a:ext cx="1032662" cy="117348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3C7350-0B1D-6E48-94B8-E69DAC0C4069}"/>
              </a:ext>
            </a:extLst>
          </p:cNvPr>
          <p:cNvSpPr txBox="1"/>
          <p:nvPr/>
        </p:nvSpPr>
        <p:spPr>
          <a:xfrm>
            <a:off x="3139440" y="13208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敵対的生成ネットワーク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BB976D-43E3-B94A-B4DB-2DB8B8A5F433}"/>
              </a:ext>
            </a:extLst>
          </p:cNvPr>
          <p:cNvSpPr txBox="1"/>
          <p:nvPr/>
        </p:nvSpPr>
        <p:spPr>
          <a:xfrm>
            <a:off x="636819" y="711200"/>
            <a:ext cx="149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銀行</a:t>
            </a:r>
            <a:endParaRPr kumimoji="1" lang="en-US" altLang="ja-JP"/>
          </a:p>
          <a:p>
            <a:pPr algn="ctr"/>
            <a:r>
              <a:rPr lang="en-US" altLang="ja-JP"/>
              <a:t>(Real Dataset)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4CFEEF-3E26-2248-923B-2C92427B225A}"/>
              </a:ext>
            </a:extLst>
          </p:cNvPr>
          <p:cNvSpPr txBox="1"/>
          <p:nvPr/>
        </p:nvSpPr>
        <p:spPr>
          <a:xfrm>
            <a:off x="782716" y="3027680"/>
            <a:ext cx="12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偽造者</a:t>
            </a:r>
            <a:endParaRPr kumimoji="1" lang="en-US" altLang="ja-JP"/>
          </a:p>
          <a:p>
            <a:pPr algn="ctr"/>
            <a:r>
              <a:rPr lang="en-US" altLang="ja-JP"/>
              <a:t>(Generator)</a:t>
            </a:r>
            <a:endParaRPr kumimoji="1" lang="en-US" altLang="ja-JP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3880D9-AABD-124B-86AD-5CF0A5B237D3}"/>
              </a:ext>
            </a:extLst>
          </p:cNvPr>
          <p:cNvSpPr txBox="1"/>
          <p:nvPr/>
        </p:nvSpPr>
        <p:spPr>
          <a:xfrm>
            <a:off x="6768704" y="1219200"/>
            <a:ext cx="1586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鑑定者</a:t>
            </a:r>
            <a:endParaRPr kumimoji="1" lang="en-US" altLang="ja-JP"/>
          </a:p>
          <a:p>
            <a:pPr algn="ctr"/>
            <a:r>
              <a:rPr lang="en-US" altLang="ja-JP"/>
              <a:t>(Discriminator)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F9D8A6-0881-BD4D-B3DB-C5A75E1425D4}"/>
              </a:ext>
            </a:extLst>
          </p:cNvPr>
          <p:cNvSpPr/>
          <p:nvPr/>
        </p:nvSpPr>
        <p:spPr>
          <a:xfrm>
            <a:off x="2099801" y="412825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ニセのデータを生成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C025B41-7B79-204D-9B7B-B4A89740583A}"/>
              </a:ext>
            </a:extLst>
          </p:cNvPr>
          <p:cNvSpPr/>
          <p:nvPr/>
        </p:nvSpPr>
        <p:spPr>
          <a:xfrm>
            <a:off x="2038841" y="16187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本物のデータを提供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32018DF3-B4CA-7440-9097-E9701929FB74}"/>
              </a:ext>
            </a:extLst>
          </p:cNvPr>
          <p:cNvSpPr/>
          <p:nvPr/>
        </p:nvSpPr>
        <p:spPr>
          <a:xfrm rot="1800000">
            <a:off x="2753360" y="2214881"/>
            <a:ext cx="110744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42FF5A67-AB98-8E43-A1B8-74BBA4A7A679}"/>
              </a:ext>
            </a:extLst>
          </p:cNvPr>
          <p:cNvSpPr/>
          <p:nvPr/>
        </p:nvSpPr>
        <p:spPr>
          <a:xfrm rot="18900000">
            <a:off x="2804159" y="3302001"/>
            <a:ext cx="110744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BB7B6BF-D03C-194D-8329-A1C60F9AD363}"/>
              </a:ext>
            </a:extLst>
          </p:cNvPr>
          <p:cNvSpPr/>
          <p:nvPr/>
        </p:nvSpPr>
        <p:spPr>
          <a:xfrm>
            <a:off x="6356841" y="379297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提供されたデータが</a:t>
            </a:r>
            <a:endParaRPr lang="en-US" altLang="ja-JP"/>
          </a:p>
          <a:p>
            <a:r>
              <a:rPr lang="ja-JP" altLang="en-US"/>
              <a:t>本物か偽物か見分ける</a:t>
            </a:r>
          </a:p>
        </p:txBody>
      </p:sp>
    </p:spTree>
    <p:extLst>
      <p:ext uri="{BB962C8B-B14F-4D97-AF65-F5344CB8AC3E}">
        <p14:creationId xmlns:p14="http://schemas.microsoft.com/office/powerpoint/2010/main" val="313122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54</Words>
  <Application>Microsoft Macintosh PowerPoint</Application>
  <PresentationFormat>画面に合わせる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77</cp:revision>
  <dcterms:created xsi:type="dcterms:W3CDTF">2019-01-02T05:23:01Z</dcterms:created>
  <dcterms:modified xsi:type="dcterms:W3CDTF">2019-09-12T07:03:47Z</dcterms:modified>
</cp:coreProperties>
</file>