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3" d="100"/>
          <a:sy n="63" d="100"/>
        </p:scale>
        <p:origin x="13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548681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548681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1268761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548681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548681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548681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56087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56087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548680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548680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62068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 smtClean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 smtClean="0"/>
                <a:t>－</a:t>
              </a:r>
              <a:endParaRPr kumimoji="1" lang="ja-JP" altLang="en-US" sz="4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命令表</a:t>
              </a:r>
              <a:r>
                <a:rPr lang="en-US" altLang="ja-JP" sz="2400" dirty="0" smtClean="0"/>
                <a:t>(</a:t>
              </a:r>
              <a:r>
                <a:rPr lang="ja-JP" altLang="en-US" sz="2400" dirty="0" smtClean="0"/>
                <a:t>オペコード</a:t>
              </a:r>
              <a:r>
                <a:rPr lang="en-US" altLang="ja-JP" sz="2400" dirty="0" smtClean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996637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2001035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988841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 smtClean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56402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メモリから命令とデータを取ってくる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1412777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54978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命令</a:t>
            </a:r>
            <a:r>
              <a:rPr lang="ja-JP" altLang="en-US" dirty="0" smtClean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加算器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減</a:t>
            </a:r>
            <a:r>
              <a:rPr kumimoji="1" lang="ja-JP" altLang="en-US" dirty="0" smtClean="0"/>
              <a:t>算器</a:t>
            </a:r>
            <a:endParaRPr kumimoji="1" lang="ja-JP" altLang="en-US" dirty="0"/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 smtClean="0"/>
              <a:t>器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 smtClean="0"/>
              <a:t>器</a:t>
            </a:r>
            <a:endParaRPr kumimoji="1"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データを演算器に投げる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アセンブリ言語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機械語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71</Words>
  <Application>Microsoft Office PowerPoint</Application>
  <PresentationFormat>画面に合わせる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17</cp:revision>
  <dcterms:created xsi:type="dcterms:W3CDTF">2019-01-02T05:23:01Z</dcterms:created>
  <dcterms:modified xsi:type="dcterms:W3CDTF">2019-01-02T14:32:59Z</dcterms:modified>
</cp:coreProperties>
</file>