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13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 smtClean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 smtClean="0"/>
                <a:t>－</a:t>
              </a:r>
              <a:endParaRPr kumimoji="1" lang="ja-JP" altLang="en-US" sz="4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命令表</a:t>
              </a:r>
              <a:r>
                <a:rPr lang="en-US" altLang="ja-JP" sz="2400" dirty="0" smtClean="0"/>
                <a:t>(</a:t>
              </a:r>
              <a:r>
                <a:rPr lang="ja-JP" altLang="en-US" sz="2400" dirty="0" smtClean="0"/>
                <a:t>オペコード</a:t>
              </a:r>
              <a:r>
                <a:rPr lang="en-US" altLang="ja-JP" sz="2400" dirty="0" smtClean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メモリから命令とデータを取ってくる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命令</a:t>
            </a:r>
            <a:r>
              <a:rPr lang="ja-JP" altLang="en-US" dirty="0" smtClean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加算器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減</a:t>
            </a:r>
            <a:r>
              <a:rPr kumimoji="1" lang="ja-JP" altLang="en-US" dirty="0" smtClean="0"/>
              <a:t>算器</a:t>
            </a:r>
            <a:endParaRPr kumimoji="1" lang="ja-JP" altLang="en-US" dirty="0"/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データを演算器に投げる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アセンブリ言語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機械語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79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19</cp:revision>
  <dcterms:created xsi:type="dcterms:W3CDTF">2019-01-02T05:23:01Z</dcterms:created>
  <dcterms:modified xsi:type="dcterms:W3CDTF">2019-01-03T06:10:34Z</dcterms:modified>
</cp:coreProperties>
</file>