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17636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1824648" y="604396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251520" y="1628800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3212976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179512" y="263691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339752" y="306896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5A0CCA-F2CA-7C41-8596-10F3821D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61048"/>
            <a:ext cx="1000251" cy="122579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771800" y="126876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467544" y="14847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228184" y="14847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861048"/>
            <a:ext cx="1224136" cy="11384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D9B1DC-D0C4-AB4D-ADD4-106D307D951C}"/>
              </a:ext>
            </a:extLst>
          </p:cNvPr>
          <p:cNvSpPr/>
          <p:nvPr/>
        </p:nvSpPr>
        <p:spPr>
          <a:xfrm>
            <a:off x="899592" y="328498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2C0219-7D57-3E4D-8094-E25ED2AF8715}"/>
              </a:ext>
            </a:extLst>
          </p:cNvPr>
          <p:cNvSpPr/>
          <p:nvPr/>
        </p:nvSpPr>
        <p:spPr>
          <a:xfrm>
            <a:off x="899592" y="378904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D3E4FA-D44A-5043-B03E-23C2D724F762}"/>
              </a:ext>
            </a:extLst>
          </p:cNvPr>
          <p:cNvSpPr/>
          <p:nvPr/>
        </p:nvSpPr>
        <p:spPr>
          <a:xfrm>
            <a:off x="899592" y="429309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5DF36F-9AE7-3D42-BE47-2BE745F0968F}"/>
              </a:ext>
            </a:extLst>
          </p:cNvPr>
          <p:cNvSpPr/>
          <p:nvPr/>
        </p:nvSpPr>
        <p:spPr>
          <a:xfrm>
            <a:off x="899592" y="479715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C1AAB58-AD85-A44F-872D-14D47AC23391}"/>
              </a:ext>
            </a:extLst>
          </p:cNvPr>
          <p:cNvSpPr/>
          <p:nvPr/>
        </p:nvSpPr>
        <p:spPr>
          <a:xfrm>
            <a:off x="899592" y="530120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F5354F-2263-4D4A-A20D-EA2FF1B945AB}"/>
              </a:ext>
            </a:extLst>
          </p:cNvPr>
          <p:cNvSpPr/>
          <p:nvPr/>
        </p:nvSpPr>
        <p:spPr>
          <a:xfrm>
            <a:off x="899592" y="580526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28498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699792" y="393305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8498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004048" y="393305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971600" y="27809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6372200" y="32129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演算器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004048" y="544522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72514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699792" y="544522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4725144"/>
            <a:ext cx="720080" cy="72008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71E58E5-8E63-EC4F-A6AB-173C00E8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356992"/>
            <a:ext cx="368424" cy="36842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438B929-A996-064A-91D8-3644EB11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861048"/>
            <a:ext cx="368424" cy="3684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DB259FB-F71D-E046-9921-76F65E901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373216"/>
            <a:ext cx="368424" cy="3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70CFAE3-8DA3-4D48-8AEC-534CCC59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149080"/>
            <a:ext cx="1152128" cy="141192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1D8419-AB72-6B49-9E79-FD265344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212976"/>
            <a:ext cx="1152128" cy="1411922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B4C8D783-2ACA-0E4B-B64C-22AFAEAD3E96}"/>
              </a:ext>
            </a:extLst>
          </p:cNvPr>
          <p:cNvSpPr/>
          <p:nvPr/>
        </p:nvSpPr>
        <p:spPr>
          <a:xfrm>
            <a:off x="683567" y="5373216"/>
            <a:ext cx="2952328" cy="720080"/>
          </a:xfrm>
          <a:prstGeom prst="wedgeRoundRectCallout">
            <a:avLst>
              <a:gd name="adj1" fmla="val -32842"/>
              <a:gd name="adj2" fmla="val 10012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388390-594E-3E41-BCE9-9141FA91629A}"/>
              </a:ext>
            </a:extLst>
          </p:cNvPr>
          <p:cNvSpPr txBox="1"/>
          <p:nvPr/>
        </p:nvSpPr>
        <p:spPr>
          <a:xfrm>
            <a:off x="755576" y="54452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kumimoji="1" lang="ja-JP" altLang="en-US"/>
              <a:t>荷物をください</a:t>
            </a:r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637AF4-B69F-834D-9182-BAE517457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5004C86-39ED-8B42-BBE3-AA72A1F7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2" y="3886371"/>
            <a:ext cx="1028700" cy="1428750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3703D459-D516-614B-AF2E-9AE67E45351E}"/>
              </a:ext>
            </a:extLst>
          </p:cNvPr>
          <p:cNvSpPr/>
          <p:nvPr/>
        </p:nvSpPr>
        <p:spPr>
          <a:xfrm>
            <a:off x="754542" y="2662235"/>
            <a:ext cx="2593322" cy="694757"/>
          </a:xfrm>
          <a:prstGeom prst="wedgeRoundRectCallout">
            <a:avLst>
              <a:gd name="adj1" fmla="val -32842"/>
              <a:gd name="adj2" fmla="val 10012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918090-B0C4-324A-8F65-83732028AF03}"/>
              </a:ext>
            </a:extLst>
          </p:cNvPr>
          <p:cNvSpPr txBox="1"/>
          <p:nvPr/>
        </p:nvSpPr>
        <p:spPr>
          <a:xfrm>
            <a:off x="898558" y="2662235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kumimoji="1" lang="ja-JP" altLang="en-US"/>
              <a:t>荷物をください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E5A659-5D6D-E146-8F5D-F831F68C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94" y="4102395"/>
            <a:ext cx="1152128" cy="14119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57EB07C-62EC-0B48-9298-C32E2D1C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782" y="4390427"/>
            <a:ext cx="648072" cy="648072"/>
          </a:xfrm>
          <a:prstGeom prst="rect">
            <a:avLst/>
          </a:prstGeom>
        </p:spPr>
      </p:pic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461B0636-240E-1D4B-8FD3-B4F68BB6A26B}"/>
              </a:ext>
            </a:extLst>
          </p:cNvPr>
          <p:cNvSpPr/>
          <p:nvPr/>
        </p:nvSpPr>
        <p:spPr>
          <a:xfrm>
            <a:off x="1762654" y="4606451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8E00CF-D3C5-0745-B3C5-F3168520C7AD}"/>
              </a:ext>
            </a:extLst>
          </p:cNvPr>
          <p:cNvCxnSpPr>
            <a:stCxn id="8" idx="0"/>
          </p:cNvCxnSpPr>
          <p:nvPr/>
        </p:nvCxnSpPr>
        <p:spPr>
          <a:xfrm>
            <a:off x="2626750" y="4750467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7797D-D05A-184E-85FD-C5793CC3DDEE}"/>
              </a:ext>
            </a:extLst>
          </p:cNvPr>
          <p:cNvSpPr txBox="1"/>
          <p:nvPr/>
        </p:nvSpPr>
        <p:spPr>
          <a:xfrm>
            <a:off x="1834662" y="4966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34FB0E7-F81B-664D-B141-65663B762CBF}"/>
              </a:ext>
            </a:extLst>
          </p:cNvPr>
          <p:cNvSpPr/>
          <p:nvPr/>
        </p:nvSpPr>
        <p:spPr>
          <a:xfrm>
            <a:off x="6804248" y="263691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450873-A951-AA4D-B129-BEF4071439A4}"/>
              </a:ext>
            </a:extLst>
          </p:cNvPr>
          <p:cNvSpPr/>
          <p:nvPr/>
        </p:nvSpPr>
        <p:spPr>
          <a:xfrm>
            <a:off x="6804248" y="314096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AFE70F-D098-1845-B273-29D72F3878EF}"/>
              </a:ext>
            </a:extLst>
          </p:cNvPr>
          <p:cNvSpPr/>
          <p:nvPr/>
        </p:nvSpPr>
        <p:spPr>
          <a:xfrm>
            <a:off x="6804248" y="364502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4195F5-E7D1-AA47-8AFF-7577B920A875}"/>
              </a:ext>
            </a:extLst>
          </p:cNvPr>
          <p:cNvSpPr/>
          <p:nvPr/>
        </p:nvSpPr>
        <p:spPr>
          <a:xfrm>
            <a:off x="6804248" y="41490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47677D-45B7-8646-8032-3CE7908F9249}"/>
              </a:ext>
            </a:extLst>
          </p:cNvPr>
          <p:cNvSpPr/>
          <p:nvPr/>
        </p:nvSpPr>
        <p:spPr>
          <a:xfrm>
            <a:off x="6804248" y="46531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A2944B-8504-E449-A997-45A6BAD75FAB}"/>
              </a:ext>
            </a:extLst>
          </p:cNvPr>
          <p:cNvSpPr/>
          <p:nvPr/>
        </p:nvSpPr>
        <p:spPr>
          <a:xfrm>
            <a:off x="6804248" y="51571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905F0E-1280-F242-BAEB-0840BC170248}"/>
              </a:ext>
            </a:extLst>
          </p:cNvPr>
          <p:cNvSpPr txBox="1"/>
          <p:nvPr/>
        </p:nvSpPr>
        <p:spPr>
          <a:xfrm>
            <a:off x="6660232" y="20608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6DD0805-963D-9940-91AC-37BEFECD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4221088"/>
            <a:ext cx="368424" cy="368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7D39EC-1EEC-9445-AEED-05F17558F96B}"/>
              </a:ext>
            </a:extLst>
          </p:cNvPr>
          <p:cNvSpPr txBox="1"/>
          <p:nvPr/>
        </p:nvSpPr>
        <p:spPr>
          <a:xfrm>
            <a:off x="7956376" y="27089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647716-FF40-BB4E-B46B-90ED2A28954A}"/>
              </a:ext>
            </a:extLst>
          </p:cNvPr>
          <p:cNvSpPr txBox="1"/>
          <p:nvPr/>
        </p:nvSpPr>
        <p:spPr>
          <a:xfrm>
            <a:off x="7956376" y="32129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BB4ECB-35BA-074A-9EC2-4DEA0B6D06E1}"/>
              </a:ext>
            </a:extLst>
          </p:cNvPr>
          <p:cNvSpPr txBox="1"/>
          <p:nvPr/>
        </p:nvSpPr>
        <p:spPr>
          <a:xfrm>
            <a:off x="7956376" y="37170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39CAAF-D10F-BE4A-8871-E7025595311C}"/>
              </a:ext>
            </a:extLst>
          </p:cNvPr>
          <p:cNvSpPr txBox="1"/>
          <p:nvPr/>
        </p:nvSpPr>
        <p:spPr>
          <a:xfrm>
            <a:off x="7956376" y="4221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8FF249-F034-4A41-80B7-0ECE10D699C8}"/>
              </a:ext>
            </a:extLst>
          </p:cNvPr>
          <p:cNvSpPr txBox="1"/>
          <p:nvPr/>
        </p:nvSpPr>
        <p:spPr>
          <a:xfrm>
            <a:off x="7956376" y="47251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C74EF2-7BDC-954C-9AA9-469F7AF09C3F}"/>
              </a:ext>
            </a:extLst>
          </p:cNvPr>
          <p:cNvSpPr txBox="1"/>
          <p:nvPr/>
        </p:nvSpPr>
        <p:spPr>
          <a:xfrm>
            <a:off x="7956376" y="5229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F7722BA4-57F0-994A-BBC2-F5811CDDCD0C}"/>
              </a:ext>
            </a:extLst>
          </p:cNvPr>
          <p:cNvSpPr/>
          <p:nvPr/>
        </p:nvSpPr>
        <p:spPr>
          <a:xfrm>
            <a:off x="5652120" y="4293096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77DEB2D-BDE0-BD46-A9EF-8B883E084A03}"/>
              </a:ext>
            </a:extLst>
          </p:cNvPr>
          <p:cNvCxnSpPr>
            <a:stCxn id="25" idx="0"/>
          </p:cNvCxnSpPr>
          <p:nvPr/>
        </p:nvCxnSpPr>
        <p:spPr>
          <a:xfrm>
            <a:off x="6516216" y="44371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>
            <a:extLst>
              <a:ext uri="{FF2B5EF4-FFF2-40B4-BE49-F238E27FC236}">
                <a16:creationId xmlns:a16="http://schemas.microsoft.com/office/drawing/2014/main" id="{D1AAC0E9-619F-F34A-9F31-285CD9567951}"/>
              </a:ext>
            </a:extLst>
          </p:cNvPr>
          <p:cNvSpPr/>
          <p:nvPr/>
        </p:nvSpPr>
        <p:spPr>
          <a:xfrm rot="9000000">
            <a:off x="5576493" y="472152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021B9833-C73C-CE42-BBAF-3BD8DD010E4B}"/>
              </a:ext>
            </a:extLst>
          </p:cNvPr>
          <p:cNvSpPr/>
          <p:nvPr/>
        </p:nvSpPr>
        <p:spPr>
          <a:xfrm rot="10800000">
            <a:off x="2050686" y="5326531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F36165-E23C-BD46-A27F-4F061691D99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を指定して荷物を引き出せる</a:t>
            </a:r>
          </a:p>
        </p:txBody>
      </p:sp>
    </p:spTree>
    <p:extLst>
      <p:ext uri="{BB962C8B-B14F-4D97-AF65-F5344CB8AC3E}">
        <p14:creationId xmlns:p14="http://schemas.microsoft.com/office/powerpoint/2010/main" val="338228591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1471</TotalTime>
  <Words>384</Words>
  <Application>Microsoft Macintosh PowerPoint</Application>
  <PresentationFormat>画面に合わせる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292</cp:revision>
  <dcterms:created xsi:type="dcterms:W3CDTF">2019-01-02T05:23:01Z</dcterms:created>
  <dcterms:modified xsi:type="dcterms:W3CDTF">2019-09-24T05:21:17Z</dcterms:modified>
</cp:coreProperties>
</file>