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7" r:id="rId3"/>
    <p:sldId id="266" r:id="rId4"/>
    <p:sldId id="268" r:id="rId5"/>
    <p:sldId id="269" r:id="rId6"/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F9AD29-7F9D-274C-B22C-CA8D00366495}"/>
              </a:ext>
            </a:extLst>
          </p:cNvPr>
          <p:cNvSpPr/>
          <p:nvPr/>
        </p:nvSpPr>
        <p:spPr>
          <a:xfrm>
            <a:off x="1043608" y="188640"/>
            <a:ext cx="11608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4EB01-7B7E-204B-8407-56A285E17125}"/>
              </a:ext>
            </a:extLst>
          </p:cNvPr>
          <p:cNvSpPr/>
          <p:nvPr/>
        </p:nvSpPr>
        <p:spPr>
          <a:xfrm>
            <a:off x="3779912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C766C5-0754-6F4F-BB36-358CCECCAD48}"/>
              </a:ext>
            </a:extLst>
          </p:cNvPr>
          <p:cNvSpPr/>
          <p:nvPr/>
        </p:nvSpPr>
        <p:spPr>
          <a:xfrm>
            <a:off x="3779912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D573A4-6FD1-6644-A3E2-2DD9335AB3E1}"/>
              </a:ext>
            </a:extLst>
          </p:cNvPr>
          <p:cNvSpPr/>
          <p:nvPr/>
        </p:nvSpPr>
        <p:spPr>
          <a:xfrm>
            <a:off x="3779912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F96568-EDB8-2346-82FA-E62560CABD7A}"/>
              </a:ext>
            </a:extLst>
          </p:cNvPr>
          <p:cNvSpPr/>
          <p:nvPr/>
        </p:nvSpPr>
        <p:spPr>
          <a:xfrm>
            <a:off x="3779912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3B9112B-2426-5843-B878-809627CF9CA8}"/>
              </a:ext>
            </a:extLst>
          </p:cNvPr>
          <p:cNvSpPr/>
          <p:nvPr/>
        </p:nvSpPr>
        <p:spPr>
          <a:xfrm>
            <a:off x="3491880" y="188640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AA825C-9AA9-2945-9531-D2EB2C8A8FA9}"/>
              </a:ext>
            </a:extLst>
          </p:cNvPr>
          <p:cNvSpPr/>
          <p:nvPr/>
        </p:nvSpPr>
        <p:spPr>
          <a:xfrm>
            <a:off x="3779912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2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EFBACD8-410D-BB42-8253-97B91D0B6A17}"/>
              </a:ext>
            </a:extLst>
          </p:cNvPr>
          <p:cNvSpPr/>
          <p:nvPr/>
        </p:nvSpPr>
        <p:spPr>
          <a:xfrm>
            <a:off x="3779912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F5B0722-866E-254A-B931-50EF96AA51CF}"/>
              </a:ext>
            </a:extLst>
          </p:cNvPr>
          <p:cNvSpPr/>
          <p:nvPr/>
        </p:nvSpPr>
        <p:spPr>
          <a:xfrm>
            <a:off x="899592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77B5EFF-E599-AA4F-A3DB-2374D0B52843}"/>
              </a:ext>
            </a:extLst>
          </p:cNvPr>
          <p:cNvSpPr/>
          <p:nvPr/>
        </p:nvSpPr>
        <p:spPr>
          <a:xfrm>
            <a:off x="899592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E398EFD-7A8B-9346-8115-5238DF46B4E2}"/>
              </a:ext>
            </a:extLst>
          </p:cNvPr>
          <p:cNvSpPr/>
          <p:nvPr/>
        </p:nvSpPr>
        <p:spPr>
          <a:xfrm>
            <a:off x="899592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CF704CB-5ADC-C542-9D86-10E4AE0FA7D5}"/>
              </a:ext>
            </a:extLst>
          </p:cNvPr>
          <p:cNvSpPr/>
          <p:nvPr/>
        </p:nvSpPr>
        <p:spPr>
          <a:xfrm>
            <a:off x="899592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1EDAAF-F6CC-784F-81AA-9DFAB6B2E9E3}"/>
              </a:ext>
            </a:extLst>
          </p:cNvPr>
          <p:cNvSpPr/>
          <p:nvPr/>
        </p:nvSpPr>
        <p:spPr>
          <a:xfrm>
            <a:off x="899592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3011CF-94C7-5F40-8325-79ED55CCC09C}"/>
              </a:ext>
            </a:extLst>
          </p:cNvPr>
          <p:cNvSpPr/>
          <p:nvPr/>
        </p:nvSpPr>
        <p:spPr>
          <a:xfrm>
            <a:off x="899592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AB55D6-86E1-D94A-9A6C-7D907CC94251}"/>
              </a:ext>
            </a:extLst>
          </p:cNvPr>
          <p:cNvSpPr txBox="1"/>
          <p:nvPr/>
        </p:nvSpPr>
        <p:spPr>
          <a:xfrm>
            <a:off x="179512" y="11247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1B64276-E892-5644-B249-A295EED8A687}"/>
              </a:ext>
            </a:extLst>
          </p:cNvPr>
          <p:cNvSpPr txBox="1"/>
          <p:nvPr/>
        </p:nvSpPr>
        <p:spPr>
          <a:xfrm>
            <a:off x="179512" y="14847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97C627-D6D1-EF49-BD52-5F6AF4DE083A}"/>
              </a:ext>
            </a:extLst>
          </p:cNvPr>
          <p:cNvSpPr txBox="1"/>
          <p:nvPr/>
        </p:nvSpPr>
        <p:spPr>
          <a:xfrm>
            <a:off x="179512" y="18448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D07805-894F-4B48-B1F1-B6FA26BDDE2A}"/>
              </a:ext>
            </a:extLst>
          </p:cNvPr>
          <p:cNvSpPr txBox="1"/>
          <p:nvPr/>
        </p:nvSpPr>
        <p:spPr>
          <a:xfrm>
            <a:off x="179512" y="22048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B37340D-3E12-B445-BC5D-2E247037FD18}"/>
              </a:ext>
            </a:extLst>
          </p:cNvPr>
          <p:cNvSpPr txBox="1"/>
          <p:nvPr/>
        </p:nvSpPr>
        <p:spPr>
          <a:xfrm>
            <a:off x="179512" y="25649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5199F59-3C2B-9B4A-83B3-44279EBBE9DD}"/>
              </a:ext>
            </a:extLst>
          </p:cNvPr>
          <p:cNvSpPr txBox="1"/>
          <p:nvPr/>
        </p:nvSpPr>
        <p:spPr>
          <a:xfrm>
            <a:off x="179512" y="2924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2" name="1 つの角を切り取った四角形 31">
            <a:extLst>
              <a:ext uri="{FF2B5EF4-FFF2-40B4-BE49-F238E27FC236}">
                <a16:creationId xmlns:a16="http://schemas.microsoft.com/office/drawing/2014/main" id="{0C5B4F22-A45F-7747-8A8D-BE647127DDE4}"/>
              </a:ext>
            </a:extLst>
          </p:cNvPr>
          <p:cNvSpPr/>
          <p:nvPr/>
        </p:nvSpPr>
        <p:spPr>
          <a:xfrm>
            <a:off x="2627784" y="11967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00302DE-2DCB-E84F-84C0-075BD9ACCE29}"/>
              </a:ext>
            </a:extLst>
          </p:cNvPr>
          <p:cNvCxnSpPr>
            <a:stCxn id="32" idx="0"/>
          </p:cNvCxnSpPr>
          <p:nvPr/>
        </p:nvCxnSpPr>
        <p:spPr>
          <a:xfrm>
            <a:off x="3491880" y="13407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D6FA084-FA96-4644-816C-F2CF95075A0E}"/>
              </a:ext>
            </a:extLst>
          </p:cNvPr>
          <p:cNvSpPr/>
          <p:nvPr/>
        </p:nvSpPr>
        <p:spPr>
          <a:xfrm>
            <a:off x="899592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F1D9E05-4897-574B-A2AC-CBD7D72FA14A}"/>
              </a:ext>
            </a:extLst>
          </p:cNvPr>
          <p:cNvSpPr/>
          <p:nvPr/>
        </p:nvSpPr>
        <p:spPr>
          <a:xfrm>
            <a:off x="3779912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884F3FF-D3C3-ED49-A4B4-914202793C36}"/>
              </a:ext>
            </a:extLst>
          </p:cNvPr>
          <p:cNvSpPr/>
          <p:nvPr/>
        </p:nvSpPr>
        <p:spPr>
          <a:xfrm>
            <a:off x="6876256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B2B9235-9648-134B-B66E-061A22242E00}"/>
              </a:ext>
            </a:extLst>
          </p:cNvPr>
          <p:cNvSpPr/>
          <p:nvPr/>
        </p:nvSpPr>
        <p:spPr>
          <a:xfrm>
            <a:off x="6876256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676836D-8382-5545-93DD-9664E3FD107F}"/>
              </a:ext>
            </a:extLst>
          </p:cNvPr>
          <p:cNvSpPr/>
          <p:nvPr/>
        </p:nvSpPr>
        <p:spPr>
          <a:xfrm>
            <a:off x="6876256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934BF74-BA6F-E94D-B25F-5A057BF12B44}"/>
              </a:ext>
            </a:extLst>
          </p:cNvPr>
          <p:cNvSpPr/>
          <p:nvPr/>
        </p:nvSpPr>
        <p:spPr>
          <a:xfrm>
            <a:off x="6876256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5A83FE-1033-8146-9CAA-F664ED546B9E}"/>
              </a:ext>
            </a:extLst>
          </p:cNvPr>
          <p:cNvSpPr/>
          <p:nvPr/>
        </p:nvSpPr>
        <p:spPr>
          <a:xfrm>
            <a:off x="6876256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2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253D4AE-DF83-2E46-975D-0BFB5293F90A}"/>
              </a:ext>
            </a:extLst>
          </p:cNvPr>
          <p:cNvSpPr/>
          <p:nvPr/>
        </p:nvSpPr>
        <p:spPr>
          <a:xfrm>
            <a:off x="6876256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1 つの角を切り取った四角形 41">
            <a:extLst>
              <a:ext uri="{FF2B5EF4-FFF2-40B4-BE49-F238E27FC236}">
                <a16:creationId xmlns:a16="http://schemas.microsoft.com/office/drawing/2014/main" id="{6859A116-B05A-D349-A4D8-C7AFF8CFEBD1}"/>
              </a:ext>
            </a:extLst>
          </p:cNvPr>
          <p:cNvSpPr/>
          <p:nvPr/>
        </p:nvSpPr>
        <p:spPr>
          <a:xfrm>
            <a:off x="5724128" y="11967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33E457E-1C58-EB45-9CD4-EBF989C07906}"/>
              </a:ext>
            </a:extLst>
          </p:cNvPr>
          <p:cNvCxnSpPr>
            <a:stCxn id="42" idx="0"/>
          </p:cNvCxnSpPr>
          <p:nvPr/>
        </p:nvCxnSpPr>
        <p:spPr>
          <a:xfrm>
            <a:off x="6588224" y="13407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E08EBBC-B223-FF45-A696-7CA6D1292567}"/>
              </a:ext>
            </a:extLst>
          </p:cNvPr>
          <p:cNvSpPr/>
          <p:nvPr/>
        </p:nvSpPr>
        <p:spPr>
          <a:xfrm>
            <a:off x="6876256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20223C0-D18C-9A48-89D5-8BB94519C5E4}"/>
              </a:ext>
            </a:extLst>
          </p:cNvPr>
          <p:cNvSpPr/>
          <p:nvPr/>
        </p:nvSpPr>
        <p:spPr>
          <a:xfrm>
            <a:off x="7164288" y="188640"/>
            <a:ext cx="7425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a[1]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2C98A81-07D1-6248-836E-A62CAF8113B9}"/>
              </a:ext>
            </a:extLst>
          </p:cNvPr>
          <p:cNvSpPr txBox="1"/>
          <p:nvPr/>
        </p:nvSpPr>
        <p:spPr>
          <a:xfrm>
            <a:off x="62281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5D2F5C0-A6FB-A94C-8FCB-ED598B4233F6}"/>
              </a:ext>
            </a:extLst>
          </p:cNvPr>
          <p:cNvSpPr txBox="1"/>
          <p:nvPr/>
        </p:nvSpPr>
        <p:spPr>
          <a:xfrm>
            <a:off x="6228184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A03A54-CFE9-CB4E-8386-B646DB08AE2D}"/>
              </a:ext>
            </a:extLst>
          </p:cNvPr>
          <p:cNvSpPr txBox="1"/>
          <p:nvPr/>
        </p:nvSpPr>
        <p:spPr>
          <a:xfrm>
            <a:off x="6300192" y="69269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リストの先頭</a:t>
            </a:r>
            <a:r>
              <a:rPr kumimoji="1" lang="ja-JP" altLang="en-US"/>
              <a:t>から</a:t>
            </a:r>
            <a:r>
              <a:rPr kumimoji="1" lang="ja-JP" altLang="en-US">
                <a:solidFill>
                  <a:srgbClr val="0070C0"/>
                </a:solidFill>
              </a:rPr>
              <a:t>二番目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7E22189-4CE4-7E44-817F-6C14880564B3}"/>
              </a:ext>
            </a:extLst>
          </p:cNvPr>
          <p:cNvSpPr txBox="1"/>
          <p:nvPr/>
        </p:nvSpPr>
        <p:spPr>
          <a:xfrm>
            <a:off x="6228184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47C953E4-536C-2348-A11D-16B1EAEFBF3B}"/>
              </a:ext>
            </a:extLst>
          </p:cNvPr>
          <p:cNvCxnSpPr>
            <a:cxnSpLocks/>
            <a:stCxn id="18" idx="3"/>
            <a:endCxn id="10" idx="3"/>
          </p:cNvCxnSpPr>
          <p:nvPr/>
        </p:nvCxnSpPr>
        <p:spPr>
          <a:xfrm>
            <a:off x="5220072" y="1304764"/>
            <a:ext cx="12700" cy="72008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DED03D02-EBAC-F342-AF65-1172109715F4}"/>
              </a:ext>
            </a:extLst>
          </p:cNvPr>
          <p:cNvCxnSpPr>
            <a:cxnSpLocks/>
          </p:cNvCxnSpPr>
          <p:nvPr/>
        </p:nvCxnSpPr>
        <p:spPr>
          <a:xfrm>
            <a:off x="8316416" y="1268760"/>
            <a:ext cx="12700" cy="72008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D342743C-0A42-D34B-AEBC-7FFAF38C82F7}"/>
              </a:ext>
            </a:extLst>
          </p:cNvPr>
          <p:cNvCxnSpPr>
            <a:stCxn id="36" idx="1"/>
            <a:endCxn id="37" idx="1"/>
          </p:cNvCxnSpPr>
          <p:nvPr/>
        </p:nvCxnSpPr>
        <p:spPr>
          <a:xfrm rot="10800000" flipV="1">
            <a:off x="6876256" y="202484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FBDDAD5-66B6-7943-8B3D-548FB94CB760}"/>
              </a:ext>
            </a:extLst>
          </p:cNvPr>
          <p:cNvSpPr txBox="1"/>
          <p:nvPr/>
        </p:nvSpPr>
        <p:spPr>
          <a:xfrm>
            <a:off x="251520" y="692696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メモリのどこかにリストがある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70A319A-D489-A643-9FC7-11C6A44494A9}"/>
              </a:ext>
            </a:extLst>
          </p:cNvPr>
          <p:cNvSpPr txBox="1"/>
          <p:nvPr/>
        </p:nvSpPr>
        <p:spPr>
          <a:xfrm>
            <a:off x="3419872" y="69269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リストの先頭をメモする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4430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6ACE95-7AC9-AE4E-9E87-DBA77E331B74}"/>
              </a:ext>
            </a:extLst>
          </p:cNvPr>
          <p:cNvSpPr/>
          <p:nvPr/>
        </p:nvSpPr>
        <p:spPr>
          <a:xfrm>
            <a:off x="971600" y="188640"/>
            <a:ext cx="256512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290F79-7F14-CA4F-B4F6-C07FBB6F2FEF}"/>
              </a:ext>
            </a:extLst>
          </p:cNvPr>
          <p:cNvSpPr/>
          <p:nvPr/>
        </p:nvSpPr>
        <p:spPr>
          <a:xfrm>
            <a:off x="971600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073D82-B65D-1E4B-92C3-723391C28E7E}"/>
              </a:ext>
            </a:extLst>
          </p:cNvPr>
          <p:cNvSpPr/>
          <p:nvPr/>
        </p:nvSpPr>
        <p:spPr>
          <a:xfrm>
            <a:off x="971600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92FC11-37FD-EE42-82C5-AF132C860A20}"/>
              </a:ext>
            </a:extLst>
          </p:cNvPr>
          <p:cNvSpPr/>
          <p:nvPr/>
        </p:nvSpPr>
        <p:spPr>
          <a:xfrm>
            <a:off x="971600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8DF97C-1A35-FC4A-9824-D15FDBF39A23}"/>
              </a:ext>
            </a:extLst>
          </p:cNvPr>
          <p:cNvSpPr/>
          <p:nvPr/>
        </p:nvSpPr>
        <p:spPr>
          <a:xfrm>
            <a:off x="971600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962353-29BC-094F-A366-D0A01347A4A0}"/>
              </a:ext>
            </a:extLst>
          </p:cNvPr>
          <p:cNvSpPr/>
          <p:nvPr/>
        </p:nvSpPr>
        <p:spPr>
          <a:xfrm>
            <a:off x="971600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A0677E-5DE1-E745-8375-375F510B735F}"/>
              </a:ext>
            </a:extLst>
          </p:cNvPr>
          <p:cNvSpPr/>
          <p:nvPr/>
        </p:nvSpPr>
        <p:spPr>
          <a:xfrm>
            <a:off x="971600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FE438F-905A-7640-BA3B-F37DA53F2717}"/>
              </a:ext>
            </a:extLst>
          </p:cNvPr>
          <p:cNvSpPr txBox="1"/>
          <p:nvPr/>
        </p:nvSpPr>
        <p:spPr>
          <a:xfrm>
            <a:off x="251520" y="17728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C4C3D9-6F2E-BA40-9D49-68A414CE5A67}"/>
              </a:ext>
            </a:extLst>
          </p:cNvPr>
          <p:cNvSpPr txBox="1"/>
          <p:nvPr/>
        </p:nvSpPr>
        <p:spPr>
          <a:xfrm>
            <a:off x="251520" y="213285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2B6A8DD-5650-954C-BCA6-64A6CB9A02E3}"/>
              </a:ext>
            </a:extLst>
          </p:cNvPr>
          <p:cNvSpPr txBox="1"/>
          <p:nvPr/>
        </p:nvSpPr>
        <p:spPr>
          <a:xfrm>
            <a:off x="251520" y="24928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D43AEF-4A65-0D4F-826F-206060CD19D9}"/>
              </a:ext>
            </a:extLst>
          </p:cNvPr>
          <p:cNvSpPr txBox="1"/>
          <p:nvPr/>
        </p:nvSpPr>
        <p:spPr>
          <a:xfrm>
            <a:off x="251520" y="285293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E7D9CD-77CE-A043-A0A7-35363D806E18}"/>
              </a:ext>
            </a:extLst>
          </p:cNvPr>
          <p:cNvSpPr txBox="1"/>
          <p:nvPr/>
        </p:nvSpPr>
        <p:spPr>
          <a:xfrm>
            <a:off x="251520" y="321297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F95377-53BE-E145-A5DC-3B8DB7F0C999}"/>
              </a:ext>
            </a:extLst>
          </p:cNvPr>
          <p:cNvSpPr txBox="1"/>
          <p:nvPr/>
        </p:nvSpPr>
        <p:spPr>
          <a:xfrm>
            <a:off x="251520" y="35730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C8651FB-9E7D-1842-8E43-1822C385E8F8}"/>
              </a:ext>
            </a:extLst>
          </p:cNvPr>
          <p:cNvSpPr/>
          <p:nvPr/>
        </p:nvSpPr>
        <p:spPr>
          <a:xfrm>
            <a:off x="971600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A25E167-098E-F44D-9D81-E53D13BEF223}"/>
              </a:ext>
            </a:extLst>
          </p:cNvPr>
          <p:cNvSpPr txBox="1"/>
          <p:nvPr/>
        </p:nvSpPr>
        <p:spPr>
          <a:xfrm>
            <a:off x="251520" y="11247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メモリ上にリストが作成される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7981CA6-DD8C-6A46-B417-6909E5F831AB}"/>
              </a:ext>
            </a:extLst>
          </p:cNvPr>
          <p:cNvSpPr/>
          <p:nvPr/>
        </p:nvSpPr>
        <p:spPr>
          <a:xfrm>
            <a:off x="413995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8E1BC0E-20CB-594B-8982-AFDA13124E0D}"/>
              </a:ext>
            </a:extLst>
          </p:cNvPr>
          <p:cNvSpPr/>
          <p:nvPr/>
        </p:nvSpPr>
        <p:spPr>
          <a:xfrm>
            <a:off x="413995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1CEA58-5ED7-024E-8B34-3AD074A13BE6}"/>
              </a:ext>
            </a:extLst>
          </p:cNvPr>
          <p:cNvSpPr/>
          <p:nvPr/>
        </p:nvSpPr>
        <p:spPr>
          <a:xfrm>
            <a:off x="413995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704643E-D620-584E-8B12-AF53E0360CCE}"/>
              </a:ext>
            </a:extLst>
          </p:cNvPr>
          <p:cNvSpPr/>
          <p:nvPr/>
        </p:nvSpPr>
        <p:spPr>
          <a:xfrm>
            <a:off x="4139952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BF31BD8-66CE-304C-9473-59B9769851BA}"/>
              </a:ext>
            </a:extLst>
          </p:cNvPr>
          <p:cNvSpPr/>
          <p:nvPr/>
        </p:nvSpPr>
        <p:spPr>
          <a:xfrm>
            <a:off x="413995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4C87412-1D3C-A344-8070-85E07B940ACD}"/>
              </a:ext>
            </a:extLst>
          </p:cNvPr>
          <p:cNvSpPr/>
          <p:nvPr/>
        </p:nvSpPr>
        <p:spPr>
          <a:xfrm>
            <a:off x="413995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C06E5EC-FBA1-4C4C-91C7-94EF9D03DF94}"/>
              </a:ext>
            </a:extLst>
          </p:cNvPr>
          <p:cNvSpPr/>
          <p:nvPr/>
        </p:nvSpPr>
        <p:spPr>
          <a:xfrm>
            <a:off x="413995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3394EB-8121-BE44-A577-98568352271C}"/>
              </a:ext>
            </a:extLst>
          </p:cNvPr>
          <p:cNvSpPr txBox="1"/>
          <p:nvPr/>
        </p:nvSpPr>
        <p:spPr>
          <a:xfrm>
            <a:off x="3275856" y="1124744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その先頭位置を指すラベルを作成する</a:t>
            </a:r>
          </a:p>
        </p:txBody>
      </p:sp>
      <p:sp>
        <p:nvSpPr>
          <p:cNvPr id="31" name="1 つの角を切り取った四角形 30">
            <a:extLst>
              <a:ext uri="{FF2B5EF4-FFF2-40B4-BE49-F238E27FC236}">
                <a16:creationId xmlns:a16="http://schemas.microsoft.com/office/drawing/2014/main" id="{33240A4E-25F8-9243-89FB-6B9D734C0927}"/>
              </a:ext>
            </a:extLst>
          </p:cNvPr>
          <p:cNvSpPr/>
          <p:nvPr/>
        </p:nvSpPr>
        <p:spPr>
          <a:xfrm>
            <a:off x="291581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56A1555-58B0-514A-B62F-D50E2C31AB57}"/>
              </a:ext>
            </a:extLst>
          </p:cNvPr>
          <p:cNvCxnSpPr>
            <a:stCxn id="31" idx="0"/>
          </p:cNvCxnSpPr>
          <p:nvPr/>
        </p:nvCxnSpPr>
        <p:spPr>
          <a:xfrm>
            <a:off x="377991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07A09AB4-8171-D640-A78D-6FE1ABFB5EF0}"/>
              </a:ext>
            </a:extLst>
          </p:cNvPr>
          <p:cNvCxnSpPr>
            <a:cxnSpLocks/>
            <a:stCxn id="18" idx="3"/>
            <a:endCxn id="21" idx="3"/>
          </p:cNvCxnSpPr>
          <p:nvPr/>
        </p:nvCxnSpPr>
        <p:spPr>
          <a:xfrm flipV="1">
            <a:off x="5580112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矢印 36">
            <a:extLst>
              <a:ext uri="{FF2B5EF4-FFF2-40B4-BE49-F238E27FC236}">
                <a16:creationId xmlns:a16="http://schemas.microsoft.com/office/drawing/2014/main" id="{067D3FB6-A82E-F54A-AB9F-BDAA06F76F10}"/>
              </a:ext>
            </a:extLst>
          </p:cNvPr>
          <p:cNvSpPr/>
          <p:nvPr/>
        </p:nvSpPr>
        <p:spPr>
          <a:xfrm>
            <a:off x="2555776" y="234888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911AC5A-565B-444F-8F21-9AF1117606D5}"/>
              </a:ext>
            </a:extLst>
          </p:cNvPr>
          <p:cNvSpPr/>
          <p:nvPr/>
        </p:nvSpPr>
        <p:spPr>
          <a:xfrm>
            <a:off x="738031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14E47EF-A36E-0D47-8236-90114087BE8B}"/>
              </a:ext>
            </a:extLst>
          </p:cNvPr>
          <p:cNvSpPr/>
          <p:nvPr/>
        </p:nvSpPr>
        <p:spPr>
          <a:xfrm>
            <a:off x="738031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325CD95-1AC0-4A47-94D0-B1062805C96A}"/>
              </a:ext>
            </a:extLst>
          </p:cNvPr>
          <p:cNvSpPr/>
          <p:nvPr/>
        </p:nvSpPr>
        <p:spPr>
          <a:xfrm>
            <a:off x="738031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3F5ACA3-17D8-C24A-A36C-12FBDB445D78}"/>
              </a:ext>
            </a:extLst>
          </p:cNvPr>
          <p:cNvSpPr/>
          <p:nvPr/>
        </p:nvSpPr>
        <p:spPr>
          <a:xfrm>
            <a:off x="7380312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A459EA6-E5A0-9144-B554-D36E9B6614AF}"/>
              </a:ext>
            </a:extLst>
          </p:cNvPr>
          <p:cNvSpPr/>
          <p:nvPr/>
        </p:nvSpPr>
        <p:spPr>
          <a:xfrm>
            <a:off x="738031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1F092C6-0405-AC49-BD18-A2D14E12882E}"/>
              </a:ext>
            </a:extLst>
          </p:cNvPr>
          <p:cNvSpPr/>
          <p:nvPr/>
        </p:nvSpPr>
        <p:spPr>
          <a:xfrm>
            <a:off x="738031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26C0C1D-0654-3E40-AD71-BB7C9188DFFC}"/>
              </a:ext>
            </a:extLst>
          </p:cNvPr>
          <p:cNvSpPr/>
          <p:nvPr/>
        </p:nvSpPr>
        <p:spPr>
          <a:xfrm>
            <a:off x="738031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1 つの角を切り取った四角形 47">
            <a:extLst>
              <a:ext uri="{FF2B5EF4-FFF2-40B4-BE49-F238E27FC236}">
                <a16:creationId xmlns:a16="http://schemas.microsoft.com/office/drawing/2014/main" id="{880B121B-A2E4-B54A-8836-A7C44FD8527E}"/>
              </a:ext>
            </a:extLst>
          </p:cNvPr>
          <p:cNvSpPr/>
          <p:nvPr/>
        </p:nvSpPr>
        <p:spPr>
          <a:xfrm>
            <a:off x="615617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C1A94E0-3DC5-EC44-9EB0-1D784A1805DD}"/>
              </a:ext>
            </a:extLst>
          </p:cNvPr>
          <p:cNvCxnSpPr>
            <a:stCxn id="48" idx="0"/>
          </p:cNvCxnSpPr>
          <p:nvPr/>
        </p:nvCxnSpPr>
        <p:spPr>
          <a:xfrm>
            <a:off x="702027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74F3E765-66B3-BD42-94FD-4DD290FE40CC}"/>
              </a:ext>
            </a:extLst>
          </p:cNvPr>
          <p:cNvCxnSpPr>
            <a:cxnSpLocks/>
            <a:stCxn id="42" idx="3"/>
            <a:endCxn id="45" idx="3"/>
          </p:cNvCxnSpPr>
          <p:nvPr/>
        </p:nvCxnSpPr>
        <p:spPr>
          <a:xfrm flipV="1">
            <a:off x="8820472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53B01D65-BC6D-B34C-92EF-BCA2FD6AFDD6}"/>
              </a:ext>
            </a:extLst>
          </p:cNvPr>
          <p:cNvCxnSpPr>
            <a:cxnSpLocks/>
            <a:stCxn id="45" idx="1"/>
            <a:endCxn id="46" idx="1"/>
          </p:cNvCxnSpPr>
          <p:nvPr/>
        </p:nvCxnSpPr>
        <p:spPr>
          <a:xfrm rot="10800000" flipV="1">
            <a:off x="7380312" y="1952836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E823C9B-C7D2-8241-BE9C-774CE8957283}"/>
              </a:ext>
            </a:extLst>
          </p:cNvPr>
          <p:cNvSpPr txBox="1"/>
          <p:nvPr/>
        </p:nvSpPr>
        <p:spPr>
          <a:xfrm>
            <a:off x="6876256" y="112474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リストの先頭</a:t>
            </a:r>
            <a:r>
              <a:rPr kumimoji="1" lang="ja-JP" altLang="en-US" sz="1400"/>
              <a:t>から</a:t>
            </a:r>
            <a:r>
              <a:rPr kumimoji="1" lang="ja-JP" altLang="en-US" sz="1400">
                <a:solidFill>
                  <a:srgbClr val="0070C0"/>
                </a:solidFill>
              </a:rPr>
              <a:t>二番目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06F7061-904F-8C4A-AA7E-78E1B25AE0BB}"/>
              </a:ext>
            </a:extLst>
          </p:cNvPr>
          <p:cNvSpPr/>
          <p:nvPr/>
        </p:nvSpPr>
        <p:spPr>
          <a:xfrm>
            <a:off x="6876256" y="188640"/>
            <a:ext cx="1915909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9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5F8D33-AAB8-5844-91AF-5F8CBEC46287}"/>
              </a:ext>
            </a:extLst>
          </p:cNvPr>
          <p:cNvSpPr/>
          <p:nvPr/>
        </p:nvSpPr>
        <p:spPr>
          <a:xfrm>
            <a:off x="1331640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976579-AB76-6246-B167-A10A7183FAF4}"/>
              </a:ext>
            </a:extLst>
          </p:cNvPr>
          <p:cNvSpPr/>
          <p:nvPr/>
        </p:nvSpPr>
        <p:spPr>
          <a:xfrm>
            <a:off x="1331640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4DC3C-B73B-6446-B519-7C71EDDBD1FC}"/>
              </a:ext>
            </a:extLst>
          </p:cNvPr>
          <p:cNvSpPr/>
          <p:nvPr/>
        </p:nvSpPr>
        <p:spPr>
          <a:xfrm>
            <a:off x="1331640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D7AADD-8FA0-4A46-B541-9BE6626A88F4}"/>
              </a:ext>
            </a:extLst>
          </p:cNvPr>
          <p:cNvSpPr txBox="1"/>
          <p:nvPr/>
        </p:nvSpPr>
        <p:spPr>
          <a:xfrm>
            <a:off x="2771800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3FCB7A-6FBF-F843-940C-6D19BEE08136}"/>
              </a:ext>
            </a:extLst>
          </p:cNvPr>
          <p:cNvSpPr txBox="1"/>
          <p:nvPr/>
        </p:nvSpPr>
        <p:spPr>
          <a:xfrm>
            <a:off x="2771800" y="23488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17D929-BBD2-E240-BED0-DB19828D3532}"/>
              </a:ext>
            </a:extLst>
          </p:cNvPr>
          <p:cNvSpPr txBox="1"/>
          <p:nvPr/>
        </p:nvSpPr>
        <p:spPr>
          <a:xfrm>
            <a:off x="2771800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F24ECF5D-6E8C-F94F-B837-3A85F5F581F8}"/>
              </a:ext>
            </a:extLst>
          </p:cNvPr>
          <p:cNvSpPr/>
          <p:nvPr/>
        </p:nvSpPr>
        <p:spPr>
          <a:xfrm>
            <a:off x="179512" y="20248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A72B34E-2CB6-0A44-8E29-CA1C39F3DC2B}"/>
              </a:ext>
            </a:extLst>
          </p:cNvPr>
          <p:cNvCxnSpPr>
            <a:stCxn id="8" idx="0"/>
            <a:endCxn id="2" idx="1"/>
          </p:cNvCxnSpPr>
          <p:nvPr/>
        </p:nvCxnSpPr>
        <p:spPr>
          <a:xfrm>
            <a:off x="1043608" y="21688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D19CB-6FED-8A4D-BBFB-59BAB14AB4CF}"/>
              </a:ext>
            </a:extLst>
          </p:cNvPr>
          <p:cNvSpPr/>
          <p:nvPr/>
        </p:nvSpPr>
        <p:spPr>
          <a:xfrm>
            <a:off x="1331640" y="836712"/>
            <a:ext cx="11231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5F2EEC-D47C-2E44-A5DB-575E0B8E19A5}"/>
              </a:ext>
            </a:extLst>
          </p:cNvPr>
          <p:cNvSpPr/>
          <p:nvPr/>
        </p:nvSpPr>
        <p:spPr>
          <a:xfrm>
            <a:off x="5796136" y="20608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1956EB-8C61-534A-AF6B-73D55CE51D22}"/>
              </a:ext>
            </a:extLst>
          </p:cNvPr>
          <p:cNvSpPr/>
          <p:nvPr/>
        </p:nvSpPr>
        <p:spPr>
          <a:xfrm>
            <a:off x="5796136" y="24208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4A7BDE-E3E7-FA4B-A439-F6261072F61D}"/>
              </a:ext>
            </a:extLst>
          </p:cNvPr>
          <p:cNvSpPr/>
          <p:nvPr/>
        </p:nvSpPr>
        <p:spPr>
          <a:xfrm>
            <a:off x="5796136" y="278092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1 つの角を切り取った四角形 18">
            <a:extLst>
              <a:ext uri="{FF2B5EF4-FFF2-40B4-BE49-F238E27FC236}">
                <a16:creationId xmlns:a16="http://schemas.microsoft.com/office/drawing/2014/main" id="{C36BBA6C-0CC3-3A49-8A1E-A635E910A16D}"/>
              </a:ext>
            </a:extLst>
          </p:cNvPr>
          <p:cNvSpPr/>
          <p:nvPr/>
        </p:nvSpPr>
        <p:spPr>
          <a:xfrm>
            <a:off x="4644008" y="20968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0" name="1 つの角を切り取った四角形 19">
            <a:extLst>
              <a:ext uri="{FF2B5EF4-FFF2-40B4-BE49-F238E27FC236}">
                <a16:creationId xmlns:a16="http://schemas.microsoft.com/office/drawing/2014/main" id="{16CFE3E3-AF2C-294E-8329-F30B7496F1A2}"/>
              </a:ext>
            </a:extLst>
          </p:cNvPr>
          <p:cNvSpPr/>
          <p:nvPr/>
        </p:nvSpPr>
        <p:spPr>
          <a:xfrm>
            <a:off x="4644008" y="24568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4549F-F933-5B49-B8C9-B8644CF66BAC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>
            <a:off x="5508104" y="22408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E5011C6-E9AD-7E40-8623-B5D74651D0D0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>
            <a:off x="5508104" y="26009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43C3A9A-9812-5343-872B-583AD43090B4}"/>
              </a:ext>
            </a:extLst>
          </p:cNvPr>
          <p:cNvSpPr/>
          <p:nvPr/>
        </p:nvSpPr>
        <p:spPr>
          <a:xfrm>
            <a:off x="5652120" y="836712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1C932C-A9CE-C04B-8E15-BEA73700CE92}"/>
              </a:ext>
            </a:extLst>
          </p:cNvPr>
          <p:cNvSpPr txBox="1"/>
          <p:nvPr/>
        </p:nvSpPr>
        <p:spPr>
          <a:xfrm>
            <a:off x="4644008" y="1340768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ラベル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の指す内容が</a:t>
            </a:r>
            <a:r>
              <a:rPr kumimoji="1" lang="en-US" altLang="ja-JP" sz="1400"/>
              <a:t>b</a:t>
            </a:r>
            <a:r>
              <a:rPr kumimoji="1" lang="ja-JP" altLang="en-US" sz="1400"/>
              <a:t>にコピーされる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7B591AF-617C-374C-9FE1-31476DBEAF5A}"/>
              </a:ext>
            </a:extLst>
          </p:cNvPr>
          <p:cNvSpPr txBox="1"/>
          <p:nvPr/>
        </p:nvSpPr>
        <p:spPr>
          <a:xfrm>
            <a:off x="3419872" y="1886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値のコピー</a:t>
            </a:r>
            <a:endParaRPr kumimoji="1" lang="ja-JP" altLang="en-US" sz="20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837515-454D-F84A-8F67-54C0D7B51167}"/>
              </a:ext>
            </a:extLst>
          </p:cNvPr>
          <p:cNvSpPr/>
          <p:nvPr/>
        </p:nvSpPr>
        <p:spPr>
          <a:xfrm>
            <a:off x="1835696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886DF87-2D7B-8041-A6EF-35DC0AADE439}"/>
              </a:ext>
            </a:extLst>
          </p:cNvPr>
          <p:cNvSpPr/>
          <p:nvPr/>
        </p:nvSpPr>
        <p:spPr>
          <a:xfrm>
            <a:off x="1835696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6CCED49-A2F5-A94E-B608-A51F3ED0AD0F}"/>
              </a:ext>
            </a:extLst>
          </p:cNvPr>
          <p:cNvSpPr/>
          <p:nvPr/>
        </p:nvSpPr>
        <p:spPr>
          <a:xfrm>
            <a:off x="1835696" y="58052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19D5B842-0C5E-4140-B288-1410F3227F29}"/>
              </a:ext>
            </a:extLst>
          </p:cNvPr>
          <p:cNvSpPr/>
          <p:nvPr/>
        </p:nvSpPr>
        <p:spPr>
          <a:xfrm>
            <a:off x="683568" y="51211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FDAC0E38-617C-3840-BA21-279EF9F39120}"/>
              </a:ext>
            </a:extLst>
          </p:cNvPr>
          <p:cNvSpPr/>
          <p:nvPr/>
        </p:nvSpPr>
        <p:spPr>
          <a:xfrm>
            <a:off x="683568" y="54812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0BF8DAA-099B-9E4B-8CBD-F30591D4D73A}"/>
              </a:ext>
            </a:extLst>
          </p:cNvPr>
          <p:cNvCxnSpPr>
            <a:stCxn id="29" idx="0"/>
            <a:endCxn id="26" idx="1"/>
          </p:cNvCxnSpPr>
          <p:nvPr/>
        </p:nvCxnSpPr>
        <p:spPr>
          <a:xfrm>
            <a:off x="1547664" y="52652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1CECF0-5401-5E40-B012-79D0F548DB03}"/>
              </a:ext>
            </a:extLst>
          </p:cNvPr>
          <p:cNvCxnSpPr>
            <a:cxnSpLocks/>
            <a:stCxn id="30" idx="0"/>
            <a:endCxn id="27" idx="1"/>
          </p:cNvCxnSpPr>
          <p:nvPr/>
        </p:nvCxnSpPr>
        <p:spPr>
          <a:xfrm>
            <a:off x="1547664" y="56252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31FA6CA-2FFC-3147-B089-D6BEBD58218C}"/>
              </a:ext>
            </a:extLst>
          </p:cNvPr>
          <p:cNvSpPr/>
          <p:nvPr/>
        </p:nvSpPr>
        <p:spPr>
          <a:xfrm>
            <a:off x="1691680" y="3861048"/>
            <a:ext cx="102143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20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67F2334-DB44-0848-A475-04A793FAF5AC}"/>
              </a:ext>
            </a:extLst>
          </p:cNvPr>
          <p:cNvSpPr txBox="1"/>
          <p:nvPr/>
        </p:nvSpPr>
        <p:spPr>
          <a:xfrm>
            <a:off x="395536" y="4509120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その後</a:t>
            </a:r>
            <a:r>
              <a:rPr kumimoji="1" lang="en-US" altLang="ja-JP" sz="1400"/>
              <a:t>b</a:t>
            </a:r>
            <a:r>
              <a:rPr kumimoji="1" lang="ja-JP" altLang="en-US" sz="1400"/>
              <a:t>を書き換えても</a:t>
            </a:r>
            <a:r>
              <a:rPr kumimoji="1" lang="en-US" altLang="ja-JP" sz="1400"/>
              <a:t>a</a:t>
            </a:r>
            <a:r>
              <a:rPr kumimoji="1" lang="ja-JP" altLang="en-US" sz="1400"/>
              <a:t>は影響を受けない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B0245862-AA23-9F4D-B7D9-E6C428B15B2D}"/>
              </a:ext>
            </a:extLst>
          </p:cNvPr>
          <p:cNvSpPr/>
          <p:nvPr/>
        </p:nvSpPr>
        <p:spPr>
          <a:xfrm>
            <a:off x="3851920" y="234888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>
            <a:extLst>
              <a:ext uri="{FF2B5EF4-FFF2-40B4-BE49-F238E27FC236}">
                <a16:creationId xmlns:a16="http://schemas.microsoft.com/office/drawing/2014/main" id="{53DE387B-81C5-9C47-BD7B-0930234EA7D0}"/>
              </a:ext>
            </a:extLst>
          </p:cNvPr>
          <p:cNvSpPr/>
          <p:nvPr/>
        </p:nvSpPr>
        <p:spPr>
          <a:xfrm rot="8100000">
            <a:off x="3685004" y="380214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344824C-F661-9240-A9B4-C54F72F36C35}"/>
              </a:ext>
            </a:extLst>
          </p:cNvPr>
          <p:cNvSpPr txBox="1"/>
          <p:nvPr/>
        </p:nvSpPr>
        <p:spPr>
          <a:xfrm>
            <a:off x="179512" y="134076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メモリ上に「</a:t>
            </a:r>
            <a:r>
              <a:rPr lang="en-US" altLang="ja-JP" sz="1400"/>
              <a:t>10</a:t>
            </a:r>
            <a:r>
              <a:rPr lang="ja-JP" altLang="en-US" sz="1400"/>
              <a:t>」を表現する場所が作られ、そこに</a:t>
            </a:r>
            <a:r>
              <a:rPr lang="en-US" altLang="ja-JP" sz="1400"/>
              <a:t>a</a:t>
            </a:r>
            <a:r>
              <a:rPr lang="ja-JP" altLang="en-US" sz="1400"/>
              <a:t>というラベルを貼る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3755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3523ACB-F6C0-7F45-8106-E0E1475FB933}"/>
              </a:ext>
            </a:extLst>
          </p:cNvPr>
          <p:cNvSpPr/>
          <p:nvPr/>
        </p:nvSpPr>
        <p:spPr>
          <a:xfrm>
            <a:off x="1547664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392BC26-5485-C441-8D40-B46F5F716117}"/>
              </a:ext>
            </a:extLst>
          </p:cNvPr>
          <p:cNvSpPr/>
          <p:nvPr/>
        </p:nvSpPr>
        <p:spPr>
          <a:xfrm>
            <a:off x="1547664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B74C497-EBE4-2C46-AF80-2B2F02EAF50A}"/>
              </a:ext>
            </a:extLst>
          </p:cNvPr>
          <p:cNvSpPr/>
          <p:nvPr/>
        </p:nvSpPr>
        <p:spPr>
          <a:xfrm>
            <a:off x="1547664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298828-395A-4E4B-BE15-03AD095A4F85}"/>
              </a:ext>
            </a:extLst>
          </p:cNvPr>
          <p:cNvSpPr/>
          <p:nvPr/>
        </p:nvSpPr>
        <p:spPr>
          <a:xfrm>
            <a:off x="1547664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4E1C5A-5F75-774F-A467-2BDDEB536443}"/>
              </a:ext>
            </a:extLst>
          </p:cNvPr>
          <p:cNvSpPr/>
          <p:nvPr/>
        </p:nvSpPr>
        <p:spPr>
          <a:xfrm>
            <a:off x="1547664" y="12687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2518AB-380E-9340-AEA8-EE4E22DC7A82}"/>
              </a:ext>
            </a:extLst>
          </p:cNvPr>
          <p:cNvSpPr/>
          <p:nvPr/>
        </p:nvSpPr>
        <p:spPr>
          <a:xfrm>
            <a:off x="1547664" y="16288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8D6C6A6-C13F-9D4A-A375-2D5EF7FC8B17}"/>
              </a:ext>
            </a:extLst>
          </p:cNvPr>
          <p:cNvSpPr/>
          <p:nvPr/>
        </p:nvSpPr>
        <p:spPr>
          <a:xfrm>
            <a:off x="1547664" y="12687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D106FA8F-BA45-CA43-AF13-A8DAB5153796}"/>
              </a:ext>
            </a:extLst>
          </p:cNvPr>
          <p:cNvSpPr/>
          <p:nvPr/>
        </p:nvSpPr>
        <p:spPr>
          <a:xfrm>
            <a:off x="323528" y="24208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13787A0-E1A9-8E40-82F6-136244482898}"/>
              </a:ext>
            </a:extLst>
          </p:cNvPr>
          <p:cNvCxnSpPr>
            <a:stCxn id="9" idx="0"/>
          </p:cNvCxnSpPr>
          <p:nvPr/>
        </p:nvCxnSpPr>
        <p:spPr>
          <a:xfrm>
            <a:off x="1187624" y="25649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50928D39-4E57-9241-901E-E1463C25E32F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2987824" y="14487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21060C-3DDC-9E4A-B2AA-C4A7051FF408}"/>
              </a:ext>
            </a:extLst>
          </p:cNvPr>
          <p:cNvSpPr/>
          <p:nvPr/>
        </p:nvSpPr>
        <p:spPr>
          <a:xfrm>
            <a:off x="1691680" y="404664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AC33D3-2728-6045-A117-91FCF6C58521}"/>
              </a:ext>
            </a:extLst>
          </p:cNvPr>
          <p:cNvSpPr txBox="1"/>
          <p:nvPr/>
        </p:nvSpPr>
        <p:spPr>
          <a:xfrm>
            <a:off x="1043608" y="9087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の指す内容がコピーされる</a:t>
            </a:r>
            <a:endParaRPr kumimoji="1" lang="ja-JP" altLang="en-US" sz="1400"/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B9EB64B6-6063-4A4B-B95F-A94999C19D3B}"/>
              </a:ext>
            </a:extLst>
          </p:cNvPr>
          <p:cNvSpPr/>
          <p:nvPr/>
        </p:nvSpPr>
        <p:spPr>
          <a:xfrm>
            <a:off x="323528" y="27809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3268211-4931-1446-A731-2321597BC073}"/>
              </a:ext>
            </a:extLst>
          </p:cNvPr>
          <p:cNvCxnSpPr>
            <a:stCxn id="14" idx="0"/>
          </p:cNvCxnSpPr>
          <p:nvPr/>
        </p:nvCxnSpPr>
        <p:spPr>
          <a:xfrm>
            <a:off x="1187624" y="29249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15D21592-CA8F-4C4D-A4BE-07F18E451FD1}"/>
              </a:ext>
            </a:extLst>
          </p:cNvPr>
          <p:cNvCxnSpPr>
            <a:cxnSpLocks/>
          </p:cNvCxnSpPr>
          <p:nvPr/>
        </p:nvCxnSpPr>
        <p:spPr>
          <a:xfrm flipV="1">
            <a:off x="3059832" y="14127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F9683B6-D1DF-1C4B-BD1B-52CBCC120D90}"/>
              </a:ext>
            </a:extLst>
          </p:cNvPr>
          <p:cNvSpPr/>
          <p:nvPr/>
        </p:nvSpPr>
        <p:spPr>
          <a:xfrm>
            <a:off x="5868144" y="404664"/>
            <a:ext cx="130035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b[1] = 4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C8D5C2A-285D-4345-BFBA-12375460CF42}"/>
              </a:ext>
            </a:extLst>
          </p:cNvPr>
          <p:cNvSpPr/>
          <p:nvPr/>
        </p:nvSpPr>
        <p:spPr>
          <a:xfrm>
            <a:off x="6084168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0650D1C-F080-1044-B6ED-1F90F4F37303}"/>
              </a:ext>
            </a:extLst>
          </p:cNvPr>
          <p:cNvSpPr/>
          <p:nvPr/>
        </p:nvSpPr>
        <p:spPr>
          <a:xfrm>
            <a:off x="6084168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47286C7-EE03-034D-AAD0-F1951CB7015F}"/>
              </a:ext>
            </a:extLst>
          </p:cNvPr>
          <p:cNvSpPr/>
          <p:nvPr/>
        </p:nvSpPr>
        <p:spPr>
          <a:xfrm>
            <a:off x="6084168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6E2ADF4-1CFD-4043-93F4-023C69184472}"/>
              </a:ext>
            </a:extLst>
          </p:cNvPr>
          <p:cNvSpPr/>
          <p:nvPr/>
        </p:nvSpPr>
        <p:spPr>
          <a:xfrm>
            <a:off x="6084168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C80AE8-2674-6946-A87C-95A07FD17042}"/>
              </a:ext>
            </a:extLst>
          </p:cNvPr>
          <p:cNvSpPr/>
          <p:nvPr/>
        </p:nvSpPr>
        <p:spPr>
          <a:xfrm>
            <a:off x="6084168" y="12687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510C36F-235D-A94F-A516-5CD757CAFBC3}"/>
              </a:ext>
            </a:extLst>
          </p:cNvPr>
          <p:cNvSpPr/>
          <p:nvPr/>
        </p:nvSpPr>
        <p:spPr>
          <a:xfrm>
            <a:off x="6084168" y="16288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CACE04B-0506-5B4B-A405-E7E332432ACC}"/>
              </a:ext>
            </a:extLst>
          </p:cNvPr>
          <p:cNvSpPr/>
          <p:nvPr/>
        </p:nvSpPr>
        <p:spPr>
          <a:xfrm>
            <a:off x="6084168" y="12687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5645C843-7F54-9C4B-B8BE-FC95B25BDD63}"/>
              </a:ext>
            </a:extLst>
          </p:cNvPr>
          <p:cNvSpPr/>
          <p:nvPr/>
        </p:nvSpPr>
        <p:spPr>
          <a:xfrm>
            <a:off x="4860032" y="24208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DB1BD1D-E251-DF49-AC26-845FD78A3454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5724128" y="25649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 つの角を切り取った四角形 32">
            <a:extLst>
              <a:ext uri="{FF2B5EF4-FFF2-40B4-BE49-F238E27FC236}">
                <a16:creationId xmlns:a16="http://schemas.microsoft.com/office/drawing/2014/main" id="{AB45DDA5-CED8-7645-8866-51318B8FF58F}"/>
              </a:ext>
            </a:extLst>
          </p:cNvPr>
          <p:cNvSpPr/>
          <p:nvPr/>
        </p:nvSpPr>
        <p:spPr>
          <a:xfrm>
            <a:off x="4860032" y="27809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174AB16-FE3D-534E-B023-DC01C5347977}"/>
              </a:ext>
            </a:extLst>
          </p:cNvPr>
          <p:cNvCxnSpPr>
            <a:stCxn id="33" idx="0"/>
          </p:cNvCxnSpPr>
          <p:nvPr/>
        </p:nvCxnSpPr>
        <p:spPr>
          <a:xfrm>
            <a:off x="5724128" y="29249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>
            <a:extLst>
              <a:ext uri="{FF2B5EF4-FFF2-40B4-BE49-F238E27FC236}">
                <a16:creationId xmlns:a16="http://schemas.microsoft.com/office/drawing/2014/main" id="{C0F56DD5-D216-6F42-899D-56B8B7DA859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7524328" y="14127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>
            <a:extLst>
              <a:ext uri="{FF2B5EF4-FFF2-40B4-BE49-F238E27FC236}">
                <a16:creationId xmlns:a16="http://schemas.microsoft.com/office/drawing/2014/main" id="{B9C3A4FC-3F4D-2547-AB7D-E9C78415690E}"/>
              </a:ext>
            </a:extLst>
          </p:cNvPr>
          <p:cNvCxnSpPr>
            <a:cxnSpLocks/>
            <a:stCxn id="27" idx="1"/>
            <a:endCxn id="28" idx="1"/>
          </p:cNvCxnSpPr>
          <p:nvPr/>
        </p:nvCxnSpPr>
        <p:spPr>
          <a:xfrm rot="10800000" flipV="1">
            <a:off x="6084168" y="14487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001974-2073-0149-830E-0350BA5C0E27}"/>
              </a:ext>
            </a:extLst>
          </p:cNvPr>
          <p:cNvSpPr txBox="1"/>
          <p:nvPr/>
        </p:nvSpPr>
        <p:spPr>
          <a:xfrm>
            <a:off x="5508104" y="9087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を通じてリストを修正する</a:t>
            </a:r>
            <a:endParaRPr kumimoji="1" lang="ja-JP" altLang="en-US" sz="1400"/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17A8D4C0-B4E6-F04D-8B92-FDFD3F2A07BF}"/>
              </a:ext>
            </a:extLst>
          </p:cNvPr>
          <p:cNvSpPr/>
          <p:nvPr/>
        </p:nvSpPr>
        <p:spPr>
          <a:xfrm>
            <a:off x="4139952" y="19888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F17C9E1A-BF8D-FA47-975B-A29A66B4D3AC}"/>
              </a:ext>
            </a:extLst>
          </p:cNvPr>
          <p:cNvSpPr/>
          <p:nvPr/>
        </p:nvSpPr>
        <p:spPr>
          <a:xfrm rot="8100000">
            <a:off x="4189060" y="365812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7B69D1C-B314-2449-AA59-BBA11B65B194}"/>
              </a:ext>
            </a:extLst>
          </p:cNvPr>
          <p:cNvSpPr/>
          <p:nvPr/>
        </p:nvSpPr>
        <p:spPr>
          <a:xfrm>
            <a:off x="1403648" y="3789040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=&gt; 4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F7D8DB8-2754-D24D-8DBA-37091A872525}"/>
              </a:ext>
            </a:extLst>
          </p:cNvPr>
          <p:cNvSpPr/>
          <p:nvPr/>
        </p:nvSpPr>
        <p:spPr>
          <a:xfrm>
            <a:off x="1619672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73E755A-FB5F-C64A-9210-3BB5A303B6DB}"/>
              </a:ext>
            </a:extLst>
          </p:cNvPr>
          <p:cNvSpPr/>
          <p:nvPr/>
        </p:nvSpPr>
        <p:spPr>
          <a:xfrm>
            <a:off x="1619672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DA1E1FE-9D77-854F-B50D-160AABEF8816}"/>
              </a:ext>
            </a:extLst>
          </p:cNvPr>
          <p:cNvSpPr/>
          <p:nvPr/>
        </p:nvSpPr>
        <p:spPr>
          <a:xfrm>
            <a:off x="1619672" y="58052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5F9CC0E-8A51-A045-9B9E-99CE0611DE55}"/>
              </a:ext>
            </a:extLst>
          </p:cNvPr>
          <p:cNvSpPr/>
          <p:nvPr/>
        </p:nvSpPr>
        <p:spPr>
          <a:xfrm>
            <a:off x="1619672" y="61653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02D89C7-3C21-F242-856C-E898104CC348}"/>
              </a:ext>
            </a:extLst>
          </p:cNvPr>
          <p:cNvSpPr/>
          <p:nvPr/>
        </p:nvSpPr>
        <p:spPr>
          <a:xfrm>
            <a:off x="1619672" y="43651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F4A0792-287C-2C4A-A2C7-A9B9B0610D9B}"/>
              </a:ext>
            </a:extLst>
          </p:cNvPr>
          <p:cNvSpPr/>
          <p:nvPr/>
        </p:nvSpPr>
        <p:spPr>
          <a:xfrm>
            <a:off x="1619672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4F2D931-FC74-8845-8C67-C22AB037CDA5}"/>
              </a:ext>
            </a:extLst>
          </p:cNvPr>
          <p:cNvSpPr/>
          <p:nvPr/>
        </p:nvSpPr>
        <p:spPr>
          <a:xfrm>
            <a:off x="1619672" y="436510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CA352E20-09C2-9D4D-B6E7-7E60E66DFC7D}"/>
              </a:ext>
            </a:extLst>
          </p:cNvPr>
          <p:cNvSpPr/>
          <p:nvPr/>
        </p:nvSpPr>
        <p:spPr>
          <a:xfrm>
            <a:off x="395536" y="551723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95B877F-BA3C-564B-B9DD-9DB4FE336C98}"/>
              </a:ext>
            </a:extLst>
          </p:cNvPr>
          <p:cNvCxnSpPr>
            <a:cxnSpLocks/>
            <a:stCxn id="54" idx="0"/>
          </p:cNvCxnSpPr>
          <p:nvPr/>
        </p:nvCxnSpPr>
        <p:spPr>
          <a:xfrm>
            <a:off x="1259632" y="566124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1 つの角を切り取った四角形 55">
            <a:extLst>
              <a:ext uri="{FF2B5EF4-FFF2-40B4-BE49-F238E27FC236}">
                <a16:creationId xmlns:a16="http://schemas.microsoft.com/office/drawing/2014/main" id="{CF6AEA77-8DCB-1A43-8E6F-E2870A90C36F}"/>
              </a:ext>
            </a:extLst>
          </p:cNvPr>
          <p:cNvSpPr/>
          <p:nvPr/>
        </p:nvSpPr>
        <p:spPr>
          <a:xfrm>
            <a:off x="395536" y="587727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F55ADA6-4626-574C-88F7-C92A640B8BC5}"/>
              </a:ext>
            </a:extLst>
          </p:cNvPr>
          <p:cNvCxnSpPr>
            <a:stCxn id="56" idx="0"/>
          </p:cNvCxnSpPr>
          <p:nvPr/>
        </p:nvCxnSpPr>
        <p:spPr>
          <a:xfrm>
            <a:off x="1259632" y="60212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2A9B401F-DC0E-8D44-8D4C-F5AFC1D8A7C2}"/>
              </a:ext>
            </a:extLst>
          </p:cNvPr>
          <p:cNvCxnSpPr>
            <a:cxnSpLocks/>
            <a:stCxn id="48" idx="3"/>
            <a:endCxn id="51" idx="3"/>
          </p:cNvCxnSpPr>
          <p:nvPr/>
        </p:nvCxnSpPr>
        <p:spPr>
          <a:xfrm flipV="1">
            <a:off x="3059832" y="4545124"/>
            <a:ext cx="12700" cy="1080120"/>
          </a:xfrm>
          <a:prstGeom prst="bentConnector3">
            <a:avLst>
              <a:gd name="adj1" fmla="val 29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0F97C573-DCC9-6A44-A0C0-B32E013F4916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 rot="10800000" flipV="1">
            <a:off x="1619672" y="454512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FD1EEE7-4BD3-9743-9856-DBBEB5687B51}"/>
              </a:ext>
            </a:extLst>
          </p:cNvPr>
          <p:cNvSpPr txBox="1"/>
          <p:nvPr/>
        </p:nvSpPr>
        <p:spPr>
          <a:xfrm>
            <a:off x="3779912" y="4797152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この時、</a:t>
            </a:r>
            <a:r>
              <a:rPr kumimoji="1" lang="en-US" altLang="ja-JP"/>
              <a:t>a</a:t>
            </a:r>
            <a:r>
              <a:rPr kumimoji="1" lang="ja-JP" altLang="en-US"/>
              <a:t>の指す先も書き換わっている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同じリストを共有しているから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8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D1850F-E6A8-5C40-A835-7B029705835A}"/>
              </a:ext>
            </a:extLst>
          </p:cNvPr>
          <p:cNvSpPr txBox="1"/>
          <p:nvPr/>
        </p:nvSpPr>
        <p:spPr>
          <a:xfrm>
            <a:off x="3142000" y="80712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と</a:t>
            </a:r>
            <a:r>
              <a:rPr lang="en-US" altLang="ja-JP" sz="1400"/>
              <a:t>b</a:t>
            </a:r>
            <a:r>
              <a:rPr lang="ja-JP" altLang="en-US" sz="1400"/>
              <a:t>は同じリストを指している</a:t>
            </a:r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53E073-9C34-0A47-B36A-1C91D8CD8F59}"/>
              </a:ext>
            </a:extLst>
          </p:cNvPr>
          <p:cNvSpPr/>
          <p:nvPr/>
        </p:nvSpPr>
        <p:spPr>
          <a:xfrm>
            <a:off x="3347864" y="116632"/>
            <a:ext cx="20699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2152D5-2ED7-3146-834A-D6EF82DCFEF8}"/>
              </a:ext>
            </a:extLst>
          </p:cNvPr>
          <p:cNvSpPr/>
          <p:nvPr/>
        </p:nvSpPr>
        <p:spPr>
          <a:xfrm>
            <a:off x="3823825" y="189443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01EBCC6-A338-EA49-B727-8EC93FB1E6D7}"/>
              </a:ext>
            </a:extLst>
          </p:cNvPr>
          <p:cNvSpPr/>
          <p:nvPr/>
        </p:nvSpPr>
        <p:spPr>
          <a:xfrm>
            <a:off x="3823825" y="219622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30EBCA-AE63-DC47-9474-B9B0EFAED778}"/>
              </a:ext>
            </a:extLst>
          </p:cNvPr>
          <p:cNvSpPr/>
          <p:nvPr/>
        </p:nvSpPr>
        <p:spPr>
          <a:xfrm>
            <a:off x="3823825" y="249802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210CF8-70F2-E541-8748-2D8EE059868F}"/>
              </a:ext>
            </a:extLst>
          </p:cNvPr>
          <p:cNvSpPr/>
          <p:nvPr/>
        </p:nvSpPr>
        <p:spPr>
          <a:xfrm>
            <a:off x="3823825" y="129085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439642-9BEE-264C-AF4C-6980E40EBD69}"/>
              </a:ext>
            </a:extLst>
          </p:cNvPr>
          <p:cNvSpPr/>
          <p:nvPr/>
        </p:nvSpPr>
        <p:spPr>
          <a:xfrm>
            <a:off x="3823825" y="159264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F2A536-A344-BB45-8CB7-F371D859F685}"/>
              </a:ext>
            </a:extLst>
          </p:cNvPr>
          <p:cNvSpPr/>
          <p:nvPr/>
        </p:nvSpPr>
        <p:spPr>
          <a:xfrm>
            <a:off x="3823825" y="1290856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0D667EF7-291C-8A4A-81F7-07D812A655A7}"/>
              </a:ext>
            </a:extLst>
          </p:cNvPr>
          <p:cNvSpPr/>
          <p:nvPr/>
        </p:nvSpPr>
        <p:spPr>
          <a:xfrm>
            <a:off x="2797736" y="2256587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14E078A-14E3-A844-88BE-651D1FBE8580}"/>
              </a:ext>
            </a:extLst>
          </p:cNvPr>
          <p:cNvCxnSpPr>
            <a:stCxn id="9" idx="0"/>
          </p:cNvCxnSpPr>
          <p:nvPr/>
        </p:nvCxnSpPr>
        <p:spPr>
          <a:xfrm>
            <a:off x="3522034" y="2377303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8339049F-9357-354B-8DFD-5BBCA0339E23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5030988" y="1441751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0947CBC2-965D-A248-B5DD-0668514B3A3A}"/>
              </a:ext>
            </a:extLst>
          </p:cNvPr>
          <p:cNvSpPr/>
          <p:nvPr/>
        </p:nvSpPr>
        <p:spPr>
          <a:xfrm>
            <a:off x="2797736" y="2558378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5BFCC0A-6C4D-744C-92AA-0AD8307BE379}"/>
              </a:ext>
            </a:extLst>
          </p:cNvPr>
          <p:cNvCxnSpPr>
            <a:stCxn id="13" idx="0"/>
          </p:cNvCxnSpPr>
          <p:nvPr/>
        </p:nvCxnSpPr>
        <p:spPr>
          <a:xfrm>
            <a:off x="3522034" y="2679094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D57707F9-96DE-9A47-8ED9-6C346E631437}"/>
              </a:ext>
            </a:extLst>
          </p:cNvPr>
          <p:cNvCxnSpPr>
            <a:cxnSpLocks/>
          </p:cNvCxnSpPr>
          <p:nvPr/>
        </p:nvCxnSpPr>
        <p:spPr>
          <a:xfrm flipV="1">
            <a:off x="5091347" y="1411572"/>
            <a:ext cx="10645" cy="1237343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FC671A9-65F5-A94F-A9E1-C043D289057D}"/>
              </a:ext>
            </a:extLst>
          </p:cNvPr>
          <p:cNvSpPr/>
          <p:nvPr/>
        </p:nvSpPr>
        <p:spPr>
          <a:xfrm>
            <a:off x="1763688" y="4944382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B2D90F3-1209-1148-8BEF-60746B910D5D}"/>
              </a:ext>
            </a:extLst>
          </p:cNvPr>
          <p:cNvSpPr/>
          <p:nvPr/>
        </p:nvSpPr>
        <p:spPr>
          <a:xfrm>
            <a:off x="1763688" y="5246173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F7FC81E-0551-1444-B229-6CE97D350CFB}"/>
              </a:ext>
            </a:extLst>
          </p:cNvPr>
          <p:cNvSpPr/>
          <p:nvPr/>
        </p:nvSpPr>
        <p:spPr>
          <a:xfrm>
            <a:off x="1763688" y="554796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712E637-9EE3-BA44-98A5-7F478C022F5B}"/>
              </a:ext>
            </a:extLst>
          </p:cNvPr>
          <p:cNvSpPr/>
          <p:nvPr/>
        </p:nvSpPr>
        <p:spPr>
          <a:xfrm>
            <a:off x="1763688" y="584975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4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9FB24A7-F6AB-E946-AAC1-3001EB1CB0D6}"/>
              </a:ext>
            </a:extLst>
          </p:cNvPr>
          <p:cNvSpPr/>
          <p:nvPr/>
        </p:nvSpPr>
        <p:spPr>
          <a:xfrm>
            <a:off x="1763688" y="434080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D0DA436-02FC-9E42-94D3-F6801B448015}"/>
              </a:ext>
            </a:extLst>
          </p:cNvPr>
          <p:cNvSpPr/>
          <p:nvPr/>
        </p:nvSpPr>
        <p:spPr>
          <a:xfrm>
            <a:off x="1763688" y="4642591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58349E3-3216-BC42-BE49-BD33A84306DF}"/>
              </a:ext>
            </a:extLst>
          </p:cNvPr>
          <p:cNvSpPr/>
          <p:nvPr/>
        </p:nvSpPr>
        <p:spPr>
          <a:xfrm>
            <a:off x="1773848" y="4340800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5" name="1 つの角を切り取った四角形 74">
            <a:extLst>
              <a:ext uri="{FF2B5EF4-FFF2-40B4-BE49-F238E27FC236}">
                <a16:creationId xmlns:a16="http://schemas.microsoft.com/office/drawing/2014/main" id="{D0CAA38E-8BB2-5546-820C-45F32B52D7DF}"/>
              </a:ext>
            </a:extLst>
          </p:cNvPr>
          <p:cNvSpPr/>
          <p:nvPr/>
        </p:nvSpPr>
        <p:spPr>
          <a:xfrm>
            <a:off x="737599" y="5306531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51A7DB98-2E69-7341-976A-975512FBFAD7}"/>
              </a:ext>
            </a:extLst>
          </p:cNvPr>
          <p:cNvCxnSpPr>
            <a:stCxn id="75" idx="0"/>
          </p:cNvCxnSpPr>
          <p:nvPr/>
        </p:nvCxnSpPr>
        <p:spPr>
          <a:xfrm>
            <a:off x="1461897" y="5427247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カギ線コネクタ 76">
            <a:extLst>
              <a:ext uri="{FF2B5EF4-FFF2-40B4-BE49-F238E27FC236}">
                <a16:creationId xmlns:a16="http://schemas.microsoft.com/office/drawing/2014/main" id="{E2A2EC2E-E27A-C842-9648-73919EB87334}"/>
              </a:ext>
            </a:extLst>
          </p:cNvPr>
          <p:cNvCxnSpPr>
            <a:cxnSpLocks/>
            <a:stCxn id="69" idx="3"/>
            <a:endCxn id="72" idx="3"/>
          </p:cNvCxnSpPr>
          <p:nvPr/>
        </p:nvCxnSpPr>
        <p:spPr>
          <a:xfrm flipV="1">
            <a:off x="2970851" y="4491695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1 つの角を切り取った四角形 77">
            <a:extLst>
              <a:ext uri="{FF2B5EF4-FFF2-40B4-BE49-F238E27FC236}">
                <a16:creationId xmlns:a16="http://schemas.microsoft.com/office/drawing/2014/main" id="{F3051F52-7CEC-0B4A-A6E5-509F33590C51}"/>
              </a:ext>
            </a:extLst>
          </p:cNvPr>
          <p:cNvSpPr/>
          <p:nvPr/>
        </p:nvSpPr>
        <p:spPr>
          <a:xfrm>
            <a:off x="737599" y="5608322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AEC3517-BC3C-CE45-883E-FBECC078B8AB}"/>
              </a:ext>
            </a:extLst>
          </p:cNvPr>
          <p:cNvCxnSpPr>
            <a:stCxn id="78" idx="0"/>
          </p:cNvCxnSpPr>
          <p:nvPr/>
        </p:nvCxnSpPr>
        <p:spPr>
          <a:xfrm>
            <a:off x="1461897" y="572903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E73033E4-4111-754D-8584-C68AF5F2C826}"/>
              </a:ext>
            </a:extLst>
          </p:cNvPr>
          <p:cNvCxnSpPr>
            <a:cxnSpLocks/>
            <a:stCxn id="70" idx="3"/>
            <a:endCxn id="72" idx="3"/>
          </p:cNvCxnSpPr>
          <p:nvPr/>
        </p:nvCxnSpPr>
        <p:spPr>
          <a:xfrm flipV="1">
            <a:off x="2970852" y="4491696"/>
            <a:ext cx="12700" cy="1207164"/>
          </a:xfrm>
          <a:prstGeom prst="bentConnector3">
            <a:avLst>
              <a:gd name="adj1" fmla="val 228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6464C31-2100-5B42-A75C-994542245DA9}"/>
              </a:ext>
            </a:extLst>
          </p:cNvPr>
          <p:cNvSpPr/>
          <p:nvPr/>
        </p:nvSpPr>
        <p:spPr>
          <a:xfrm>
            <a:off x="1763688" y="615154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5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52E1C03-BB6C-5B46-98F2-C96C18168DC6}"/>
              </a:ext>
            </a:extLst>
          </p:cNvPr>
          <p:cNvSpPr/>
          <p:nvPr/>
        </p:nvSpPr>
        <p:spPr>
          <a:xfrm>
            <a:off x="1763688" y="645333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6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F52EEBE-C914-1F43-918B-3C9A9DF594B9}"/>
              </a:ext>
            </a:extLst>
          </p:cNvPr>
          <p:cNvSpPr/>
          <p:nvPr/>
        </p:nvSpPr>
        <p:spPr>
          <a:xfrm>
            <a:off x="5868144" y="496868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9F03058-DF87-C24A-B7DE-C447453DA954}"/>
              </a:ext>
            </a:extLst>
          </p:cNvPr>
          <p:cNvSpPr/>
          <p:nvPr/>
        </p:nvSpPr>
        <p:spPr>
          <a:xfrm>
            <a:off x="5868144" y="527047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E7DCC4D-26BA-4A48-8E6B-CD32E02CDEEF}"/>
              </a:ext>
            </a:extLst>
          </p:cNvPr>
          <p:cNvSpPr/>
          <p:nvPr/>
        </p:nvSpPr>
        <p:spPr>
          <a:xfrm>
            <a:off x="5868144" y="557226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AC369A3-12A7-A749-AD9F-A5F571C7F510}"/>
              </a:ext>
            </a:extLst>
          </p:cNvPr>
          <p:cNvSpPr/>
          <p:nvPr/>
        </p:nvSpPr>
        <p:spPr>
          <a:xfrm>
            <a:off x="5868144" y="587405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4429BDDA-54DB-E34F-A5DB-4F3D804B528D}"/>
              </a:ext>
            </a:extLst>
          </p:cNvPr>
          <p:cNvSpPr/>
          <p:nvPr/>
        </p:nvSpPr>
        <p:spPr>
          <a:xfrm>
            <a:off x="5868144" y="436510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062D4ED-56E0-2845-94FD-033D5EB55D74}"/>
              </a:ext>
            </a:extLst>
          </p:cNvPr>
          <p:cNvSpPr/>
          <p:nvPr/>
        </p:nvSpPr>
        <p:spPr>
          <a:xfrm>
            <a:off x="5868144" y="466689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4117FF2B-3F22-F04E-9D8B-1A8290A760DE}"/>
              </a:ext>
            </a:extLst>
          </p:cNvPr>
          <p:cNvSpPr/>
          <p:nvPr/>
        </p:nvSpPr>
        <p:spPr>
          <a:xfrm>
            <a:off x="5868144" y="4365104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0" name="1 つの角を切り取った四角形 89">
            <a:extLst>
              <a:ext uri="{FF2B5EF4-FFF2-40B4-BE49-F238E27FC236}">
                <a16:creationId xmlns:a16="http://schemas.microsoft.com/office/drawing/2014/main" id="{ADB32781-1EA0-394E-BE6E-1CE141D45B7C}"/>
              </a:ext>
            </a:extLst>
          </p:cNvPr>
          <p:cNvSpPr/>
          <p:nvPr/>
        </p:nvSpPr>
        <p:spPr>
          <a:xfrm>
            <a:off x="4842055" y="5330835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D606C00-1502-454E-A22F-CD60E7ED502D}"/>
              </a:ext>
            </a:extLst>
          </p:cNvPr>
          <p:cNvCxnSpPr>
            <a:stCxn id="90" idx="0"/>
          </p:cNvCxnSpPr>
          <p:nvPr/>
        </p:nvCxnSpPr>
        <p:spPr>
          <a:xfrm>
            <a:off x="5566353" y="5451551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>
            <a:extLst>
              <a:ext uri="{FF2B5EF4-FFF2-40B4-BE49-F238E27FC236}">
                <a16:creationId xmlns:a16="http://schemas.microsoft.com/office/drawing/2014/main" id="{6E8D68F9-CD83-DF4B-9A00-5854DCDB752A}"/>
              </a:ext>
            </a:extLst>
          </p:cNvPr>
          <p:cNvCxnSpPr>
            <a:cxnSpLocks/>
            <a:stCxn id="84" idx="3"/>
            <a:endCxn id="87" idx="3"/>
          </p:cNvCxnSpPr>
          <p:nvPr/>
        </p:nvCxnSpPr>
        <p:spPr>
          <a:xfrm flipV="1">
            <a:off x="7075307" y="4515999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 つの角を切り取った四角形 92">
            <a:extLst>
              <a:ext uri="{FF2B5EF4-FFF2-40B4-BE49-F238E27FC236}">
                <a16:creationId xmlns:a16="http://schemas.microsoft.com/office/drawing/2014/main" id="{7431C0CF-8CBA-B848-ADD8-3DEB264BD6DF}"/>
              </a:ext>
            </a:extLst>
          </p:cNvPr>
          <p:cNvSpPr/>
          <p:nvPr/>
        </p:nvSpPr>
        <p:spPr>
          <a:xfrm>
            <a:off x="4842055" y="5632626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3811428-EDDE-884B-AEFB-D4B804D76A4A}"/>
              </a:ext>
            </a:extLst>
          </p:cNvPr>
          <p:cNvCxnSpPr>
            <a:stCxn id="93" idx="0"/>
          </p:cNvCxnSpPr>
          <p:nvPr/>
        </p:nvCxnSpPr>
        <p:spPr>
          <a:xfrm>
            <a:off x="5566353" y="5753342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>
            <a:extLst>
              <a:ext uri="{FF2B5EF4-FFF2-40B4-BE49-F238E27FC236}">
                <a16:creationId xmlns:a16="http://schemas.microsoft.com/office/drawing/2014/main" id="{17999133-F6B3-B34B-B5CF-5775CD4FC609}"/>
              </a:ext>
            </a:extLst>
          </p:cNvPr>
          <p:cNvCxnSpPr>
            <a:cxnSpLocks/>
            <a:stCxn id="85" idx="3"/>
            <a:endCxn id="86" idx="3"/>
          </p:cNvCxnSpPr>
          <p:nvPr/>
        </p:nvCxnSpPr>
        <p:spPr>
          <a:xfrm>
            <a:off x="7075308" y="5723164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BD00295-4C80-0A4F-BC25-A319B9283705}"/>
              </a:ext>
            </a:extLst>
          </p:cNvPr>
          <p:cNvSpPr/>
          <p:nvPr/>
        </p:nvSpPr>
        <p:spPr>
          <a:xfrm>
            <a:off x="5868144" y="617584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F4ADEC0-68BD-6248-A2C5-679441C5D566}"/>
              </a:ext>
            </a:extLst>
          </p:cNvPr>
          <p:cNvSpPr/>
          <p:nvPr/>
        </p:nvSpPr>
        <p:spPr>
          <a:xfrm>
            <a:off x="5868144" y="647764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94596D08-5143-4646-AD6D-CA02FFDA7170}"/>
              </a:ext>
            </a:extLst>
          </p:cNvPr>
          <p:cNvSpPr/>
          <p:nvPr/>
        </p:nvSpPr>
        <p:spPr>
          <a:xfrm>
            <a:off x="1763688" y="5862320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8BE2CFB-EC66-664A-B95B-B5AF1460512E}"/>
              </a:ext>
            </a:extLst>
          </p:cNvPr>
          <p:cNvSpPr/>
          <p:nvPr/>
        </p:nvSpPr>
        <p:spPr>
          <a:xfrm>
            <a:off x="5878488" y="5872480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83ACA367-2013-C94C-9D4C-40AB7BB6822E}"/>
              </a:ext>
            </a:extLst>
          </p:cNvPr>
          <p:cNvSpPr/>
          <p:nvPr/>
        </p:nvSpPr>
        <p:spPr>
          <a:xfrm>
            <a:off x="3573168" y="3244334"/>
            <a:ext cx="19976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4B9D0F3-1686-1948-949C-B6FD7DBDD160}"/>
              </a:ext>
            </a:extLst>
          </p:cNvPr>
          <p:cNvSpPr txBox="1"/>
          <p:nvPr/>
        </p:nvSpPr>
        <p:spPr>
          <a:xfrm>
            <a:off x="1069360" y="384496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</a:t>
            </a:r>
            <a:r>
              <a:rPr lang="en-US" altLang="ja-JP" sz="1400"/>
              <a:t>[4,5,6]</a:t>
            </a:r>
            <a:r>
              <a:rPr lang="ja-JP" altLang="en-US" sz="1400"/>
              <a:t>が作られる</a:t>
            </a:r>
            <a:endParaRPr kumimoji="1" lang="ja-JP" alt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5996908-F9D3-824C-97E2-6CF0E9D03F26}"/>
              </a:ext>
            </a:extLst>
          </p:cNvPr>
          <p:cNvSpPr txBox="1"/>
          <p:nvPr/>
        </p:nvSpPr>
        <p:spPr>
          <a:xfrm>
            <a:off x="4828560" y="3875440"/>
            <a:ext cx="34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が新しく作られたリストの先頭を指す</a:t>
            </a:r>
            <a:endParaRPr kumimoji="1" lang="ja-JP" altLang="en-US" sz="1400"/>
          </a:p>
        </p:txBody>
      </p:sp>
      <p:sp>
        <p:nvSpPr>
          <p:cNvPr id="110" name="右矢印 109">
            <a:extLst>
              <a:ext uri="{FF2B5EF4-FFF2-40B4-BE49-F238E27FC236}">
                <a16:creationId xmlns:a16="http://schemas.microsoft.com/office/drawing/2014/main" id="{AF1680EA-9A50-CD40-9F4E-DF26EC4B82E3}"/>
              </a:ext>
            </a:extLst>
          </p:cNvPr>
          <p:cNvSpPr/>
          <p:nvPr/>
        </p:nvSpPr>
        <p:spPr>
          <a:xfrm>
            <a:off x="3926592" y="530100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1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/>
          <p:cNvGrpSpPr/>
          <p:nvPr/>
        </p:nvGrpSpPr>
        <p:grpSpPr>
          <a:xfrm>
            <a:off x="767125" y="1978791"/>
            <a:ext cx="2179320" cy="2209800"/>
            <a:chOff x="238805" y="1267591"/>
            <a:chExt cx="2179320" cy="2209800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38805" y="1267591"/>
              <a:ext cx="2179320" cy="2179320"/>
            </a:xfrm>
            <a:prstGeom prst="rect">
              <a:avLst/>
            </a:prstGeom>
          </p:spPr>
        </p:pic>
        <p:cxnSp>
          <p:nvCxnSpPr>
            <p:cNvPr id="43" name="直線コネクタ 42"/>
            <p:cNvCxnSpPr/>
            <p:nvPr/>
          </p:nvCxnSpPr>
          <p:spPr>
            <a:xfrm>
              <a:off x="723902" y="3409950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476252" y="3409950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グループ化 54"/>
            <p:cNvGrpSpPr/>
            <p:nvPr/>
          </p:nvGrpSpPr>
          <p:grpSpPr>
            <a:xfrm>
              <a:off x="1933577" y="3409950"/>
              <a:ext cx="247650" cy="67441"/>
              <a:chOff x="1933577" y="3409950"/>
              <a:chExt cx="247650" cy="67441"/>
            </a:xfrm>
          </p:grpSpPr>
          <p:cxnSp>
            <p:nvCxnSpPr>
              <p:cNvPr id="53" name="直線コネクタ 52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グループ化 55"/>
            <p:cNvGrpSpPr/>
            <p:nvPr/>
          </p:nvGrpSpPr>
          <p:grpSpPr>
            <a:xfrm rot="3520920">
              <a:off x="1387578" y="3100024"/>
              <a:ext cx="247650" cy="67441"/>
              <a:chOff x="1933577" y="3409950"/>
              <a:chExt cx="247650" cy="67441"/>
            </a:xfrm>
          </p:grpSpPr>
          <p:cxnSp>
            <p:nvCxnSpPr>
              <p:cNvPr id="57" name="直線コネクタ 56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/>
            <p:cNvGrpSpPr/>
            <p:nvPr/>
          </p:nvGrpSpPr>
          <p:grpSpPr>
            <a:xfrm rot="18016243">
              <a:off x="1012928" y="3099177"/>
              <a:ext cx="247650" cy="67441"/>
              <a:chOff x="1933577" y="3409950"/>
              <a:chExt cx="247650" cy="67441"/>
            </a:xfrm>
          </p:grpSpPr>
          <p:cxnSp>
            <p:nvCxnSpPr>
              <p:cNvPr id="60" name="直線コネクタ 59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68840" y="-168363"/>
            <a:ext cx="2179320" cy="2179320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779840" y="1988840"/>
            <a:ext cx="2160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499920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20000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矢印 14"/>
          <p:cNvSpPr/>
          <p:nvPr/>
        </p:nvSpPr>
        <p:spPr>
          <a:xfrm>
            <a:off x="3512808" y="179493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59154" y="93777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直線を三等分する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52920" y="9278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中央を正三角形の形に盛り上げる</a:t>
            </a: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325581" y="3488599"/>
            <a:ext cx="2265837" cy="699992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658837" y="2909868"/>
            <a:ext cx="289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全ての直線を三等分する</a:t>
            </a:r>
            <a:endParaRPr kumimoji="1" lang="ja-JP" altLang="en-US" dirty="0"/>
          </a:p>
        </p:txBody>
      </p:sp>
      <p:sp>
        <p:nvSpPr>
          <p:cNvPr id="64" name="右矢印 63"/>
          <p:cNvSpPr/>
          <p:nvPr/>
        </p:nvSpPr>
        <p:spPr>
          <a:xfrm>
            <a:off x="3520872" y="391219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右矢印 64"/>
          <p:cNvSpPr/>
          <p:nvPr/>
        </p:nvSpPr>
        <p:spPr>
          <a:xfrm rot="8496491">
            <a:off x="3520872" y="271874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244596" y="2928445"/>
            <a:ext cx="31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それぞれ中央を盛り上げる</a:t>
            </a:r>
          </a:p>
        </p:txBody>
      </p:sp>
    </p:spTree>
    <p:extLst>
      <p:ext uri="{BB962C8B-B14F-4D97-AF65-F5344CB8AC3E}">
        <p14:creationId xmlns:p14="http://schemas.microsoft.com/office/powerpoint/2010/main" val="277142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/>
          <p:cNvSpPr/>
          <p:nvPr/>
        </p:nvSpPr>
        <p:spPr>
          <a:xfrm>
            <a:off x="2334557" y="364749"/>
            <a:ext cx="4325675" cy="2056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399842" y="3505200"/>
            <a:ext cx="17446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>
            <a:off x="4068375" y="2997201"/>
            <a:ext cx="1744663" cy="511610"/>
            <a:chOff x="3779559" y="2160470"/>
            <a:chExt cx="1744663" cy="511610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/>
          <p:cNvSpPr txBox="1"/>
          <p:nvPr/>
        </p:nvSpPr>
        <p:spPr>
          <a:xfrm>
            <a:off x="395536" y="2699628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97819" y="2625024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2898570" y="328917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884271" y="4753780"/>
            <a:ext cx="1060471" cy="1362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矢印 31"/>
          <p:cNvSpPr/>
          <p:nvPr/>
        </p:nvSpPr>
        <p:spPr>
          <a:xfrm>
            <a:off x="2888410" y="541261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 rot="18421979">
            <a:off x="3868557" y="4949657"/>
            <a:ext cx="1744663" cy="511610"/>
            <a:chOff x="3779559" y="2160470"/>
            <a:chExt cx="1744663" cy="511610"/>
          </a:xfrm>
        </p:grpSpPr>
        <p:cxnSp>
          <p:nvCxnSpPr>
            <p:cNvPr id="37" name="直線矢印コネクタ 36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/>
          <p:cNvGrpSpPr/>
          <p:nvPr/>
        </p:nvGrpSpPr>
        <p:grpSpPr>
          <a:xfrm>
            <a:off x="2458519" y="1046865"/>
            <a:ext cx="3892780" cy="1141530"/>
            <a:chOff x="3779559" y="2160470"/>
            <a:chExt cx="1744663" cy="511610"/>
          </a:xfrm>
        </p:grpSpPr>
        <p:cxnSp>
          <p:nvCxnSpPr>
            <p:cNvPr id="42" name="直線矢印コネクタ 41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/>
          <p:cNvSpPr txBox="1"/>
          <p:nvPr/>
        </p:nvSpPr>
        <p:spPr>
          <a:xfrm>
            <a:off x="3393821" y="576666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31317" y="32891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長さをスケールする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62149" y="478885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傾いた入力には</a:t>
            </a:r>
            <a:endParaRPr lang="en-US" altLang="ja-JP" dirty="0"/>
          </a:p>
          <a:p>
            <a:r>
              <a:rPr kumimoji="1" lang="ja-JP" altLang="en-US" dirty="0"/>
              <a:t>傾いた出力</a:t>
            </a:r>
          </a:p>
        </p:txBody>
      </p:sp>
    </p:spTree>
    <p:extLst>
      <p:ext uri="{BB962C8B-B14F-4D97-AF65-F5344CB8AC3E}">
        <p14:creationId xmlns:p14="http://schemas.microsoft.com/office/powerpoint/2010/main" val="320774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角丸四角形 47"/>
          <p:cNvSpPr/>
          <p:nvPr/>
        </p:nvSpPr>
        <p:spPr>
          <a:xfrm>
            <a:off x="3203848" y="116632"/>
            <a:ext cx="2709272" cy="1580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260648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3779912" y="836712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499992" y="836712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1722802" y="2704432"/>
            <a:ext cx="14090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0271" y="2519766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496" y="4487777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1637649" y="4293096"/>
            <a:ext cx="1439417" cy="720080"/>
            <a:chOff x="5292823" y="2348880"/>
            <a:chExt cx="1439417" cy="720080"/>
          </a:xfrm>
        </p:grpSpPr>
        <p:cxnSp>
          <p:nvCxnSpPr>
            <p:cNvPr id="18" name="直線矢印コネクタ 17"/>
            <p:cNvCxnSpPr/>
            <p:nvPr/>
          </p:nvCxnSpPr>
          <p:spPr>
            <a:xfrm flipV="1">
              <a:off x="5292823" y="2348880"/>
              <a:ext cx="704519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6012160" y="2348880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矢印コネクタ 22"/>
          <p:cNvCxnSpPr/>
          <p:nvPr/>
        </p:nvCxnSpPr>
        <p:spPr>
          <a:xfrm flipV="1">
            <a:off x="4572000" y="1984352"/>
            <a:ext cx="0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矢印 24"/>
          <p:cNvSpPr/>
          <p:nvPr/>
        </p:nvSpPr>
        <p:spPr>
          <a:xfrm rot="5400000">
            <a:off x="2211297" y="3552352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>
            <a:off x="3797320" y="4293096"/>
            <a:ext cx="720080" cy="1440160"/>
            <a:chOff x="5436096" y="3501008"/>
            <a:chExt cx="720080" cy="1440160"/>
          </a:xfrm>
        </p:grpSpPr>
        <p:cxnSp>
          <p:nvCxnSpPr>
            <p:cNvPr id="27" name="直線矢印コネクタ 26"/>
            <p:cNvCxnSpPr/>
            <p:nvPr/>
          </p:nvCxnSpPr>
          <p:spPr>
            <a:xfrm flipH="1" flipV="1">
              <a:off x="5436096" y="422108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5436096" y="350100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線矢印コネクタ 30"/>
          <p:cNvCxnSpPr/>
          <p:nvPr/>
        </p:nvCxnSpPr>
        <p:spPr>
          <a:xfrm flipV="1">
            <a:off x="5994926" y="1991312"/>
            <a:ext cx="1409038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/>
          <p:cNvGrpSpPr/>
          <p:nvPr/>
        </p:nvGrpSpPr>
        <p:grpSpPr>
          <a:xfrm>
            <a:off x="5940152" y="4308718"/>
            <a:ext cx="1435889" cy="1447800"/>
            <a:chOff x="4576271" y="4861520"/>
            <a:chExt cx="1435889" cy="1447800"/>
          </a:xfrm>
        </p:grpSpPr>
        <p:cxnSp>
          <p:nvCxnSpPr>
            <p:cNvPr id="33" name="直線矢印コネクタ 32"/>
            <p:cNvCxnSpPr/>
            <p:nvPr/>
          </p:nvCxnSpPr>
          <p:spPr>
            <a:xfrm flipV="1">
              <a:off x="4576271" y="4869160"/>
              <a:ext cx="0" cy="1440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4576271" y="4861520"/>
              <a:ext cx="14358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1652467" y="5095862"/>
            <a:ext cx="140903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589234" y="4293096"/>
            <a:ext cx="0" cy="14634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5971274" y="4365686"/>
            <a:ext cx="1409038" cy="145025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矢印 45"/>
          <p:cNvSpPr/>
          <p:nvPr/>
        </p:nvSpPr>
        <p:spPr>
          <a:xfrm rot="5400000">
            <a:off x="4355976" y="3552352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5400000">
            <a:off x="6483421" y="354315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35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417</Words>
  <Application>Microsoft Macintosh PowerPoint</Application>
  <PresentationFormat>画面に合わせる (4:3)</PresentationFormat>
  <Paragraphs>146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Calibri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60</cp:revision>
  <dcterms:created xsi:type="dcterms:W3CDTF">2019-01-02T05:23:01Z</dcterms:created>
  <dcterms:modified xsi:type="dcterms:W3CDTF">2019-05-24T08:25:53Z</dcterms:modified>
</cp:coreProperties>
</file>