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58" r:id="rId5"/>
    <p:sldId id="262" r:id="rId6"/>
    <p:sldId id="263" r:id="rId7"/>
    <p:sldId id="259" r:id="rId8"/>
    <p:sldId id="256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3.png"/><Relationship Id="rId7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10" Type="http://schemas.openxmlformats.org/officeDocument/2006/relationships/image" Target="../media/image90.png"/><Relationship Id="rId4" Type="http://schemas.openxmlformats.org/officeDocument/2006/relationships/image" Target="../media/image12.png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tiff"/><Relationship Id="rId4" Type="http://schemas.openxmlformats.org/officeDocument/2006/relationships/image" Target="../media/image19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30CC138C-E4C9-ED45-8046-30DE8905E3ED}"/>
              </a:ext>
            </a:extLst>
          </p:cNvPr>
          <p:cNvSpPr/>
          <p:nvPr/>
        </p:nvSpPr>
        <p:spPr>
          <a:xfrm>
            <a:off x="1908551" y="241335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A3479B5-266F-0843-80DD-A56ED875077A}"/>
              </a:ext>
            </a:extLst>
          </p:cNvPr>
          <p:cNvCxnSpPr>
            <a:cxnSpLocks/>
          </p:cNvCxnSpPr>
          <p:nvPr/>
        </p:nvCxnSpPr>
        <p:spPr>
          <a:xfrm flipV="1">
            <a:off x="2124575" y="685164"/>
            <a:ext cx="1728192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1220B92-35F9-2945-BAD7-F312036F4128}"/>
              </a:ext>
            </a:extLst>
          </p:cNvPr>
          <p:cNvCxnSpPr>
            <a:cxnSpLocks/>
          </p:cNvCxnSpPr>
          <p:nvPr/>
        </p:nvCxnSpPr>
        <p:spPr>
          <a:xfrm flipH="1">
            <a:off x="1260479" y="2629380"/>
            <a:ext cx="864096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C69952-4092-B64E-A1B2-4D1343309FB5}"/>
              </a:ext>
            </a:extLst>
          </p:cNvPr>
          <p:cNvSpPr txBox="1"/>
          <p:nvPr/>
        </p:nvSpPr>
        <p:spPr>
          <a:xfrm>
            <a:off x="891310" y="1616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物体にかかる力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D81FE5-06E4-9149-923F-7651911125EF}"/>
              </a:ext>
            </a:extLst>
          </p:cNvPr>
          <p:cNvSpPr txBox="1"/>
          <p:nvPr/>
        </p:nvSpPr>
        <p:spPr>
          <a:xfrm>
            <a:off x="2269975" y="12426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速度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B8CE-C4FA-E446-914E-0CFD30EC7218}"/>
                  </a:ext>
                </a:extLst>
              </p:cNvPr>
              <p:cNvSpPr txBox="1"/>
              <p:nvPr/>
            </p:nvSpPr>
            <p:spPr>
              <a:xfrm>
                <a:off x="2846039" y="1253717"/>
                <a:ext cx="204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45FB8CE-C4FA-E446-914E-0CFD30EC7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039" y="1253717"/>
                <a:ext cx="204671" cy="307777"/>
              </a:xfrm>
              <a:prstGeom prst="rect">
                <a:avLst/>
              </a:prstGeom>
              <a:blipFill>
                <a:blip r:embed="rId2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3361F3-D8F2-DA44-A50D-368070C4B4EE}"/>
              </a:ext>
            </a:extLst>
          </p:cNvPr>
          <p:cNvSpPr txBox="1"/>
          <p:nvPr/>
        </p:nvSpPr>
        <p:spPr>
          <a:xfrm>
            <a:off x="391299" y="28867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抵抗力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CEA3B29-8DEC-2240-B78E-DF565C2BBF97}"/>
                  </a:ext>
                </a:extLst>
              </p:cNvPr>
              <p:cNvSpPr txBox="1"/>
              <p:nvPr/>
            </p:nvSpPr>
            <p:spPr>
              <a:xfrm>
                <a:off x="1190883" y="2877470"/>
                <a:ext cx="3393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ja-JP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CEA3B29-8DEC-2240-B78E-DF565C2B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83" y="2877470"/>
                <a:ext cx="339324" cy="307777"/>
              </a:xfrm>
              <a:prstGeom prst="rect">
                <a:avLst/>
              </a:prstGeom>
              <a:blipFill>
                <a:blip r:embed="rId3"/>
                <a:stretch>
                  <a:fillRect l="-14815" r="-740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/楕円 9">
            <a:extLst>
              <a:ext uri="{FF2B5EF4-FFF2-40B4-BE49-F238E27FC236}">
                <a16:creationId xmlns:a16="http://schemas.microsoft.com/office/drawing/2014/main" id="{2D38DD19-8F75-B14F-9B8F-264E93E9F460}"/>
              </a:ext>
            </a:extLst>
          </p:cNvPr>
          <p:cNvSpPr/>
          <p:nvPr/>
        </p:nvSpPr>
        <p:spPr>
          <a:xfrm>
            <a:off x="6601547" y="2548207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75C6E76-0874-2F4A-AE3C-7B2D288EFEAC}"/>
              </a:ext>
            </a:extLst>
          </p:cNvPr>
          <p:cNvCxnSpPr>
            <a:cxnSpLocks/>
          </p:cNvCxnSpPr>
          <p:nvPr/>
        </p:nvCxnSpPr>
        <p:spPr>
          <a:xfrm>
            <a:off x="6817571" y="2764231"/>
            <a:ext cx="1728192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68BE147-DAC2-8F4F-BF3A-B6BB9F2663FD}"/>
              </a:ext>
            </a:extLst>
          </p:cNvPr>
          <p:cNvCxnSpPr>
            <a:cxnSpLocks/>
          </p:cNvCxnSpPr>
          <p:nvPr/>
        </p:nvCxnSpPr>
        <p:spPr>
          <a:xfrm flipV="1">
            <a:off x="6817571" y="820015"/>
            <a:ext cx="0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BC436C6-F533-6C4A-A336-8B48BC823420}"/>
              </a:ext>
            </a:extLst>
          </p:cNvPr>
          <p:cNvCxnSpPr>
            <a:cxnSpLocks/>
          </p:cNvCxnSpPr>
          <p:nvPr/>
        </p:nvCxnSpPr>
        <p:spPr>
          <a:xfrm flipV="1">
            <a:off x="6817571" y="820015"/>
            <a:ext cx="1728192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8CC4CB2-53BD-BD4E-9CDC-51B9C9CBAA94}"/>
              </a:ext>
            </a:extLst>
          </p:cNvPr>
          <p:cNvCxnSpPr>
            <a:cxnSpLocks/>
          </p:cNvCxnSpPr>
          <p:nvPr/>
        </p:nvCxnSpPr>
        <p:spPr>
          <a:xfrm>
            <a:off x="6817571" y="2764231"/>
            <a:ext cx="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4F291A0-0A50-7749-B79A-1B2A1AD97DB7}"/>
              </a:ext>
            </a:extLst>
          </p:cNvPr>
          <p:cNvCxnSpPr>
            <a:cxnSpLocks/>
          </p:cNvCxnSpPr>
          <p:nvPr/>
        </p:nvCxnSpPr>
        <p:spPr>
          <a:xfrm flipH="1">
            <a:off x="5953475" y="2764231"/>
            <a:ext cx="872480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003031D-D1F1-D749-AC39-15322F11DEEA}"/>
              </a:ext>
            </a:extLst>
          </p:cNvPr>
          <p:cNvCxnSpPr>
            <a:cxnSpLocks/>
          </p:cNvCxnSpPr>
          <p:nvPr/>
        </p:nvCxnSpPr>
        <p:spPr>
          <a:xfrm flipH="1">
            <a:off x="5953475" y="2764231"/>
            <a:ext cx="864096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FC3A649-23EC-574E-B1E8-D9BE628B2BE6}"/>
              </a:ext>
            </a:extLst>
          </p:cNvPr>
          <p:cNvSpPr txBox="1"/>
          <p:nvPr/>
        </p:nvSpPr>
        <p:spPr>
          <a:xfrm>
            <a:off x="7897691" y="1540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速度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44D43D4-81D8-1446-B5D3-7958C2311418}"/>
                  </a:ext>
                </a:extLst>
              </p:cNvPr>
              <p:cNvSpPr txBox="1"/>
              <p:nvPr/>
            </p:nvSpPr>
            <p:spPr>
              <a:xfrm>
                <a:off x="8473755" y="1551128"/>
                <a:ext cx="204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44D43D4-81D8-1446-B5D3-7958C231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755" y="1551128"/>
                <a:ext cx="204671" cy="307777"/>
              </a:xfrm>
              <a:prstGeom prst="rect">
                <a:avLst/>
              </a:prstGeom>
              <a:blipFill>
                <a:blip r:embed="rId4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66F7EC8-41A5-C24D-B3FA-1FA0A4D70F34}"/>
                  </a:ext>
                </a:extLst>
              </p:cNvPr>
              <p:cNvSpPr txBox="1"/>
              <p:nvPr/>
            </p:nvSpPr>
            <p:spPr>
              <a:xfrm>
                <a:off x="7105603" y="2404191"/>
                <a:ext cx="2379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66F7EC8-41A5-C24D-B3FA-1FA0A4D7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03" y="2404191"/>
                <a:ext cx="237950" cy="307777"/>
              </a:xfrm>
              <a:prstGeom prst="rect">
                <a:avLst/>
              </a:prstGeom>
              <a:blipFill>
                <a:blip r:embed="rId5"/>
                <a:stretch>
                  <a:fillRect l="-30000" r="-30000" b="-2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C164BE8-CAB7-C542-98C9-BDFFE292ECB6}"/>
                  </a:ext>
                </a:extLst>
              </p:cNvPr>
              <p:cNvSpPr txBox="1"/>
              <p:nvPr/>
            </p:nvSpPr>
            <p:spPr>
              <a:xfrm>
                <a:off x="7465643" y="2836239"/>
                <a:ext cx="1272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ja-JP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C164BE8-CAB7-C542-98C9-BDFFE292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43" y="2836239"/>
                <a:ext cx="1272143" cy="276999"/>
              </a:xfrm>
              <a:prstGeom prst="rect">
                <a:avLst/>
              </a:prstGeom>
              <a:blipFill>
                <a:blip r:embed="rId6"/>
                <a:stretch>
                  <a:fillRect l="-3000" r="-5000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1F5EBBE-9BA2-DA48-B28A-47DE942E5FEF}"/>
                  </a:ext>
                </a:extLst>
              </p:cNvPr>
              <p:cNvSpPr txBox="1"/>
              <p:nvPr/>
            </p:nvSpPr>
            <p:spPr>
              <a:xfrm>
                <a:off x="5449419" y="2404191"/>
                <a:ext cx="1040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1F5EBBE-9BA2-DA48-B28A-47DE942E5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419" y="2404191"/>
                <a:ext cx="1040798" cy="276999"/>
              </a:xfrm>
              <a:prstGeom prst="rect">
                <a:avLst/>
              </a:prstGeom>
              <a:blipFill>
                <a:blip r:embed="rId7"/>
                <a:stretch>
                  <a:fillRect r="-6024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4155A8D-F775-404B-897C-4610D6B069D6}"/>
                  </a:ext>
                </a:extLst>
              </p:cNvPr>
              <p:cNvSpPr txBox="1"/>
              <p:nvPr/>
            </p:nvSpPr>
            <p:spPr>
              <a:xfrm>
                <a:off x="5474037" y="1462617"/>
                <a:ext cx="124931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ja-JP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4155A8D-F775-404B-897C-4610D6B06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037" y="1462617"/>
                <a:ext cx="1249316" cy="298928"/>
              </a:xfrm>
              <a:prstGeom prst="rect">
                <a:avLst/>
              </a:prstGeom>
              <a:blipFill>
                <a:blip r:embed="rId8"/>
                <a:stretch>
                  <a:fillRect l="-2020" r="-5051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3F9F619-35AE-E247-AE42-7EB6F3A0D987}"/>
                  </a:ext>
                </a:extLst>
              </p:cNvPr>
              <p:cNvSpPr txBox="1"/>
              <p:nvPr/>
            </p:nvSpPr>
            <p:spPr>
              <a:xfrm>
                <a:off x="6889579" y="3268287"/>
                <a:ext cx="1010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3F9F619-35AE-E247-AE42-7EB6F3A0D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79" y="3268287"/>
                <a:ext cx="1010341" cy="276999"/>
              </a:xfrm>
              <a:prstGeom prst="rect">
                <a:avLst/>
              </a:prstGeom>
              <a:blipFill>
                <a:blip r:embed="rId9"/>
                <a:stretch>
                  <a:fillRect r="-6173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47DE1AF-30E4-834C-88D4-8C8489B98207}"/>
              </a:ext>
            </a:extLst>
          </p:cNvPr>
          <p:cNvCxnSpPr>
            <a:cxnSpLocks/>
          </p:cNvCxnSpPr>
          <p:nvPr/>
        </p:nvCxnSpPr>
        <p:spPr>
          <a:xfrm>
            <a:off x="6817571" y="3772343"/>
            <a:ext cx="0" cy="57606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801B3AC-4D3E-4A4D-B147-3ABE21871A97}"/>
                  </a:ext>
                </a:extLst>
              </p:cNvPr>
              <p:cNvSpPr txBox="1"/>
              <p:nvPr/>
            </p:nvSpPr>
            <p:spPr>
              <a:xfrm>
                <a:off x="6952811" y="3877887"/>
                <a:ext cx="274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kumimoji="1" lang="en-US" altLang="ja-JP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801B3AC-4D3E-4A4D-B147-3ABE21871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811" y="3877887"/>
                <a:ext cx="274883" cy="276999"/>
              </a:xfrm>
              <a:prstGeom prst="rect">
                <a:avLst/>
              </a:prstGeom>
              <a:blipFill>
                <a:blip r:embed="rId10"/>
                <a:stretch>
                  <a:fillRect r="-17391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944AB53-7157-CE44-AC2D-8871B0FE2FBB}"/>
              </a:ext>
            </a:extLst>
          </p:cNvPr>
          <p:cNvCxnSpPr>
            <a:cxnSpLocks/>
          </p:cNvCxnSpPr>
          <p:nvPr/>
        </p:nvCxnSpPr>
        <p:spPr>
          <a:xfrm>
            <a:off x="2134734" y="2650124"/>
            <a:ext cx="0" cy="57606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681F203-C2E6-DB4D-9E74-19605BB9CCC7}"/>
              </a:ext>
            </a:extLst>
          </p:cNvPr>
          <p:cNvSpPr txBox="1"/>
          <p:nvPr/>
        </p:nvSpPr>
        <p:spPr>
          <a:xfrm>
            <a:off x="2311538" y="2949632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ja-JP" altLang="en-US">
                <a:solidFill>
                  <a:srgbClr val="0070C0"/>
                </a:solidFill>
              </a:rPr>
              <a:t>重力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C54E757-3AE5-BB46-9319-9E22994B05A2}"/>
                  </a:ext>
                </a:extLst>
              </p:cNvPr>
              <p:cNvSpPr txBox="1"/>
              <p:nvPr/>
            </p:nvSpPr>
            <p:spPr>
              <a:xfrm>
                <a:off x="5498298" y="4775876"/>
                <a:ext cx="1101904" cy="474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C54E757-3AE5-BB46-9319-9E22994B0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98" y="4775876"/>
                <a:ext cx="1101904" cy="474938"/>
              </a:xfrm>
              <a:prstGeom prst="rect">
                <a:avLst/>
              </a:prstGeom>
              <a:blipFill>
                <a:blip r:embed="rId11"/>
                <a:stretch>
                  <a:fillRect l="-2273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E7D2A82-4680-2145-BBDC-866C886FB1CD}"/>
                  </a:ext>
                </a:extLst>
              </p:cNvPr>
              <p:cNvSpPr txBox="1"/>
              <p:nvPr/>
            </p:nvSpPr>
            <p:spPr>
              <a:xfrm>
                <a:off x="6883754" y="4775877"/>
                <a:ext cx="1079077" cy="482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E7D2A82-4680-2145-BBDC-866C886F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54" y="4775877"/>
                <a:ext cx="1079077" cy="482504"/>
              </a:xfrm>
              <a:prstGeom prst="rect">
                <a:avLst/>
              </a:prstGeom>
              <a:blipFill>
                <a:blip r:embed="rId12"/>
                <a:stretch>
                  <a:fillRect l="-3488" r="-1163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12F1554-38EF-CD4C-9C67-161DB9EC0B9C}"/>
              </a:ext>
            </a:extLst>
          </p:cNvPr>
          <p:cNvSpPr/>
          <p:nvPr/>
        </p:nvSpPr>
        <p:spPr>
          <a:xfrm>
            <a:off x="5320145" y="4613564"/>
            <a:ext cx="2854037" cy="80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ABF0F75-9FDA-0442-A7F5-8A992593C7A5}"/>
              </a:ext>
            </a:extLst>
          </p:cNvPr>
          <p:cNvSpPr txBox="1"/>
          <p:nvPr/>
        </p:nvSpPr>
        <p:spPr>
          <a:xfrm>
            <a:off x="5560292" y="13392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速度や力の成分表示</a:t>
            </a:r>
          </a:p>
        </p:txBody>
      </p:sp>
    </p:spTree>
    <p:extLst>
      <p:ext uri="{BB962C8B-B14F-4D97-AF65-F5344CB8AC3E}">
        <p14:creationId xmlns:p14="http://schemas.microsoft.com/office/powerpoint/2010/main" val="280293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82D57F1-8C0C-9840-AB50-10D883C2E666}"/>
              </a:ext>
            </a:extLst>
          </p:cNvPr>
          <p:cNvCxnSpPr>
            <a:cxnSpLocks/>
          </p:cNvCxnSpPr>
          <p:nvPr/>
        </p:nvCxnSpPr>
        <p:spPr>
          <a:xfrm>
            <a:off x="683566" y="3933054"/>
            <a:ext cx="28679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>
            <a:extLst>
              <a:ext uri="{FF2B5EF4-FFF2-40B4-BE49-F238E27FC236}">
                <a16:creationId xmlns:a16="http://schemas.microsoft.com/office/drawing/2014/main" id="{0606F701-81DA-3D4C-ACFA-AA9A83A7DFF3}"/>
              </a:ext>
            </a:extLst>
          </p:cNvPr>
          <p:cNvSpPr/>
          <p:nvPr/>
        </p:nvSpPr>
        <p:spPr>
          <a:xfrm>
            <a:off x="755574" y="350100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95BEDF0-BAE0-8845-A8F7-5F2071A89732}"/>
              </a:ext>
            </a:extLst>
          </p:cNvPr>
          <p:cNvSpPr/>
          <p:nvPr/>
        </p:nvSpPr>
        <p:spPr>
          <a:xfrm>
            <a:off x="2339750" y="1484782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B049A98-139E-CF44-927F-5653714DEC75}"/>
              </a:ext>
            </a:extLst>
          </p:cNvPr>
          <p:cNvCxnSpPr>
            <a:cxnSpLocks/>
          </p:cNvCxnSpPr>
          <p:nvPr/>
        </p:nvCxnSpPr>
        <p:spPr>
          <a:xfrm flipV="1">
            <a:off x="971598" y="2708918"/>
            <a:ext cx="792088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DE1F842-0F94-3A44-B222-9749BFFAF74B}"/>
              </a:ext>
            </a:extLst>
          </p:cNvPr>
          <p:cNvCxnSpPr>
            <a:cxnSpLocks/>
          </p:cNvCxnSpPr>
          <p:nvPr/>
        </p:nvCxnSpPr>
        <p:spPr>
          <a:xfrm>
            <a:off x="971598" y="3717030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8F8B98A-4B15-6C48-812D-64D09BE233CF}"/>
              </a:ext>
            </a:extLst>
          </p:cNvPr>
          <p:cNvCxnSpPr>
            <a:cxnSpLocks/>
          </p:cNvCxnSpPr>
          <p:nvPr/>
        </p:nvCxnSpPr>
        <p:spPr>
          <a:xfrm flipV="1">
            <a:off x="971598" y="2708918"/>
            <a:ext cx="0" cy="100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F5285DF-55D3-944C-9A94-851442156411}"/>
              </a:ext>
            </a:extLst>
          </p:cNvPr>
          <p:cNvCxnSpPr>
            <a:cxnSpLocks/>
          </p:cNvCxnSpPr>
          <p:nvPr/>
        </p:nvCxnSpPr>
        <p:spPr>
          <a:xfrm flipV="1">
            <a:off x="2555774" y="980726"/>
            <a:ext cx="648072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050D466-8991-BB44-AA91-4572419C219C}"/>
              </a:ext>
            </a:extLst>
          </p:cNvPr>
          <p:cNvCxnSpPr>
            <a:cxnSpLocks/>
          </p:cNvCxnSpPr>
          <p:nvPr/>
        </p:nvCxnSpPr>
        <p:spPr>
          <a:xfrm>
            <a:off x="2555774" y="1700806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B8A7256-3061-F449-A091-DABF8591C56D}"/>
              </a:ext>
            </a:extLst>
          </p:cNvPr>
          <p:cNvCxnSpPr/>
          <p:nvPr/>
        </p:nvCxnSpPr>
        <p:spPr>
          <a:xfrm flipV="1">
            <a:off x="2555774" y="980726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E630784-F94F-DE48-BA23-9417A5F394F3}"/>
                  </a:ext>
                </a:extLst>
              </p:cNvPr>
              <p:cNvSpPr txBox="1"/>
              <p:nvPr/>
            </p:nvSpPr>
            <p:spPr>
              <a:xfrm>
                <a:off x="1259630" y="335699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E630784-F94F-DE48-BA23-9417A5F39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0" y="3356990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18750" r="-18750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469AA08-570C-0A40-9DDC-DBD1E1F895B2}"/>
                  </a:ext>
                </a:extLst>
              </p:cNvPr>
              <p:cNvSpPr txBox="1"/>
              <p:nvPr/>
            </p:nvSpPr>
            <p:spPr>
              <a:xfrm>
                <a:off x="2843806" y="1423807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469AA08-570C-0A40-9DDC-DBD1E1F8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6" y="1423807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33333" r="-27778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ED98BF3-7C3B-0A4F-A9CF-D695324E42AF}"/>
              </a:ext>
            </a:extLst>
          </p:cNvPr>
          <p:cNvSpPr txBox="1"/>
          <p:nvPr/>
        </p:nvSpPr>
        <p:spPr>
          <a:xfrm>
            <a:off x="251520" y="260648"/>
            <a:ext cx="448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最初に角度</a:t>
            </a:r>
            <a:r>
              <a:rPr lang="en-US" altLang="ja-JP"/>
              <a:t>θ</a:t>
            </a:r>
            <a:r>
              <a:rPr lang="ja-JP" altLang="en-US"/>
              <a:t>で打ち上げて、しばらくして仰角が</a:t>
            </a:r>
            <a:r>
              <a:rPr lang="en-US" altLang="ja-JP"/>
              <a:t>φ</a:t>
            </a:r>
            <a:r>
              <a:rPr lang="ja-JP" altLang="en-US"/>
              <a:t>になった</a:t>
            </a:r>
            <a:endParaRPr kumimoji="1" lang="ja-JP" altLang="en-US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E5C53C74-E1E7-2F4E-BB4C-AA9E85C69A5E}"/>
              </a:ext>
            </a:extLst>
          </p:cNvPr>
          <p:cNvSpPr/>
          <p:nvPr/>
        </p:nvSpPr>
        <p:spPr>
          <a:xfrm rot="18897441">
            <a:off x="1662544" y="2067830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82BC6C41-DF3E-0E42-9071-7A7300E93780}"/>
              </a:ext>
            </a:extLst>
          </p:cNvPr>
          <p:cNvSpPr/>
          <p:nvPr/>
        </p:nvSpPr>
        <p:spPr>
          <a:xfrm>
            <a:off x="5796136" y="270892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B810F1D-16B1-5B49-ADCF-AC774382D480}"/>
              </a:ext>
            </a:extLst>
          </p:cNvPr>
          <p:cNvCxnSpPr>
            <a:cxnSpLocks/>
          </p:cNvCxnSpPr>
          <p:nvPr/>
        </p:nvCxnSpPr>
        <p:spPr>
          <a:xfrm>
            <a:off x="6012160" y="2924944"/>
            <a:ext cx="1728192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504DFD1-E8A5-3B4C-92BD-450D3D65810F}"/>
              </a:ext>
            </a:extLst>
          </p:cNvPr>
          <p:cNvCxnSpPr>
            <a:cxnSpLocks/>
          </p:cNvCxnSpPr>
          <p:nvPr/>
        </p:nvCxnSpPr>
        <p:spPr>
          <a:xfrm flipV="1">
            <a:off x="6012160" y="980728"/>
            <a:ext cx="0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5F553E2-C523-5D41-965E-07C9A90BB00C}"/>
              </a:ext>
            </a:extLst>
          </p:cNvPr>
          <p:cNvCxnSpPr>
            <a:cxnSpLocks/>
          </p:cNvCxnSpPr>
          <p:nvPr/>
        </p:nvCxnSpPr>
        <p:spPr>
          <a:xfrm flipV="1">
            <a:off x="6012160" y="980728"/>
            <a:ext cx="1728192" cy="1944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CCC29CE-EB92-7549-888A-7FD057E6BB38}"/>
              </a:ext>
            </a:extLst>
          </p:cNvPr>
          <p:cNvCxnSpPr>
            <a:cxnSpLocks/>
          </p:cNvCxnSpPr>
          <p:nvPr/>
        </p:nvCxnSpPr>
        <p:spPr>
          <a:xfrm>
            <a:off x="6012160" y="2924944"/>
            <a:ext cx="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2F5E42A-B852-D14D-A317-61B6FA394C12}"/>
              </a:ext>
            </a:extLst>
          </p:cNvPr>
          <p:cNvCxnSpPr>
            <a:cxnSpLocks/>
          </p:cNvCxnSpPr>
          <p:nvPr/>
        </p:nvCxnSpPr>
        <p:spPr>
          <a:xfrm flipH="1">
            <a:off x="5112327" y="2924944"/>
            <a:ext cx="90821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6607865-9CEC-D449-BB9C-F6A4EE7E5620}"/>
              </a:ext>
            </a:extLst>
          </p:cNvPr>
          <p:cNvCxnSpPr>
            <a:cxnSpLocks/>
          </p:cNvCxnSpPr>
          <p:nvPr/>
        </p:nvCxnSpPr>
        <p:spPr>
          <a:xfrm flipH="1">
            <a:off x="5112327" y="2924944"/>
            <a:ext cx="899834" cy="9958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276242F-BE32-114B-9F08-53A1B66BCD62}"/>
              </a:ext>
            </a:extLst>
          </p:cNvPr>
          <p:cNvSpPr txBox="1"/>
          <p:nvPr/>
        </p:nvSpPr>
        <p:spPr>
          <a:xfrm>
            <a:off x="6815189" y="19086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速度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3027857C-B6A1-9246-8AC4-7F80A21B9DD0}"/>
                  </a:ext>
                </a:extLst>
              </p:cNvPr>
              <p:cNvSpPr txBox="1"/>
              <p:nvPr/>
            </p:nvSpPr>
            <p:spPr>
              <a:xfrm>
                <a:off x="7391253" y="1919659"/>
                <a:ext cx="204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3027857C-B6A1-9246-8AC4-7F80A21B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253" y="1919659"/>
                <a:ext cx="204671" cy="307777"/>
              </a:xfrm>
              <a:prstGeom prst="rect">
                <a:avLst/>
              </a:prstGeom>
              <a:blipFill>
                <a:blip r:embed="rId4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E10CDA5-B6CA-CD4D-BB05-7C00F05E9277}"/>
                  </a:ext>
                </a:extLst>
              </p:cNvPr>
              <p:cNvSpPr txBox="1"/>
              <p:nvPr/>
            </p:nvSpPr>
            <p:spPr>
              <a:xfrm>
                <a:off x="6300192" y="2564904"/>
                <a:ext cx="2379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E10CDA5-B6CA-CD4D-BB05-7C00F05E9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564904"/>
                <a:ext cx="237950" cy="307777"/>
              </a:xfrm>
              <a:prstGeom prst="rect">
                <a:avLst/>
              </a:prstGeom>
              <a:blipFill>
                <a:blip r:embed="rId5"/>
                <a:stretch>
                  <a:fillRect l="-30000" r="-30000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E46597-6571-D44E-97E4-C885E4B4D403}"/>
              </a:ext>
            </a:extLst>
          </p:cNvPr>
          <p:cNvSpPr txBox="1"/>
          <p:nvPr/>
        </p:nvSpPr>
        <p:spPr>
          <a:xfrm>
            <a:off x="5292080" y="332656"/>
            <a:ext cx="27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その時の物体にかかる力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F7ED12E-7D6C-BD40-910F-28CE69CA7075}"/>
                  </a:ext>
                </a:extLst>
              </p:cNvPr>
              <p:cNvSpPr txBox="1"/>
              <p:nvPr/>
            </p:nvSpPr>
            <p:spPr>
              <a:xfrm>
                <a:off x="6660232" y="2996952"/>
                <a:ext cx="74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EF7ED12E-7D6C-BD40-910F-28CE69CA7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996952"/>
                <a:ext cx="745845" cy="276999"/>
              </a:xfrm>
              <a:prstGeom prst="rect">
                <a:avLst/>
              </a:prstGeom>
              <a:blipFill>
                <a:blip r:embed="rId6"/>
                <a:stretch>
                  <a:fillRect l="-3333" r="-8333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C2DE620-E815-2F4A-A9B7-BECFDB4F40D1}"/>
                  </a:ext>
                </a:extLst>
              </p:cNvPr>
              <p:cNvSpPr txBox="1"/>
              <p:nvPr/>
            </p:nvSpPr>
            <p:spPr>
              <a:xfrm>
                <a:off x="4644008" y="2564904"/>
                <a:ext cx="1040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ja-JP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C2DE620-E815-2F4A-A9B7-BECFDB4F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564904"/>
                <a:ext cx="1040798" cy="276999"/>
              </a:xfrm>
              <a:prstGeom prst="rect">
                <a:avLst/>
              </a:prstGeom>
              <a:blipFill>
                <a:blip r:embed="rId7"/>
                <a:stretch>
                  <a:fillRect l="-1205" r="-6024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A34C9DF-CD58-3540-83C5-EAAD1701E427}"/>
                  </a:ext>
                </a:extLst>
              </p:cNvPr>
              <p:cNvSpPr txBox="1"/>
              <p:nvPr/>
            </p:nvSpPr>
            <p:spPr>
              <a:xfrm>
                <a:off x="5292080" y="1484784"/>
                <a:ext cx="715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A34C9DF-CD58-3540-83C5-EAAD1701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484784"/>
                <a:ext cx="715389" cy="276999"/>
              </a:xfrm>
              <a:prstGeom prst="rect">
                <a:avLst/>
              </a:prstGeom>
              <a:blipFill>
                <a:blip r:embed="rId8"/>
                <a:stretch>
                  <a:fillRect l="-3509" r="-8772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247710C-BC35-AA43-B25E-EDB02817B474}"/>
                  </a:ext>
                </a:extLst>
              </p:cNvPr>
              <p:cNvSpPr txBox="1"/>
              <p:nvPr/>
            </p:nvSpPr>
            <p:spPr>
              <a:xfrm>
                <a:off x="6084168" y="3429000"/>
                <a:ext cx="1010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247710C-BC35-AA43-B25E-EDB02817B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429000"/>
                <a:ext cx="1010341" cy="276999"/>
              </a:xfrm>
              <a:prstGeom prst="rect">
                <a:avLst/>
              </a:prstGeom>
              <a:blipFill>
                <a:blip r:embed="rId9"/>
                <a:stretch>
                  <a:fillRect r="-6173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91E58AF-15FC-8047-850A-4D1662697E28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0" cy="57606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8FFD091-C8FC-9141-8246-6DF4B0716CC6}"/>
                  </a:ext>
                </a:extLst>
              </p:cNvPr>
              <p:cNvSpPr txBox="1"/>
              <p:nvPr/>
            </p:nvSpPr>
            <p:spPr>
              <a:xfrm>
                <a:off x="7092280" y="3429000"/>
                <a:ext cx="37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8FFD091-C8FC-9141-8246-6DF4B0716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3429000"/>
                <a:ext cx="371064" cy="276999"/>
              </a:xfrm>
              <a:prstGeom prst="rect">
                <a:avLst/>
              </a:prstGeom>
              <a:blipFill>
                <a:blip r:embed="rId10"/>
                <a:stretch>
                  <a:fillRect l="-9677" r="-9677" b="-2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F4F02A-3BA7-3949-8E34-FBE2E2C69294}"/>
              </a:ext>
            </a:extLst>
          </p:cNvPr>
          <p:cNvCxnSpPr>
            <a:cxnSpLocks/>
          </p:cNvCxnSpPr>
          <p:nvPr/>
        </p:nvCxnSpPr>
        <p:spPr>
          <a:xfrm flipH="1">
            <a:off x="6012874" y="983674"/>
            <a:ext cx="17041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D88DEEF-0CD0-3A46-AF9F-9FC6ACA78894}"/>
              </a:ext>
            </a:extLst>
          </p:cNvPr>
          <p:cNvCxnSpPr>
            <a:cxnSpLocks/>
          </p:cNvCxnSpPr>
          <p:nvPr/>
        </p:nvCxnSpPr>
        <p:spPr>
          <a:xfrm flipH="1">
            <a:off x="7758545" y="1011382"/>
            <a:ext cx="1" cy="18842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84E4038-7B9F-3645-A14F-E1F4ED64F807}"/>
              </a:ext>
            </a:extLst>
          </p:cNvPr>
          <p:cNvCxnSpPr>
            <a:cxnSpLocks/>
          </p:cNvCxnSpPr>
          <p:nvPr/>
        </p:nvCxnSpPr>
        <p:spPr>
          <a:xfrm flipH="1">
            <a:off x="5098475" y="2895599"/>
            <a:ext cx="1" cy="102523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7DB97C2-A17F-BD43-88BF-5A28B78C87D5}"/>
              </a:ext>
            </a:extLst>
          </p:cNvPr>
          <p:cNvCxnSpPr>
            <a:cxnSpLocks/>
          </p:cNvCxnSpPr>
          <p:nvPr/>
        </p:nvCxnSpPr>
        <p:spPr>
          <a:xfrm flipH="1">
            <a:off x="5112328" y="3920837"/>
            <a:ext cx="92825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67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3C32F1-AD99-5C4B-A5FD-8175604ABB21}"/>
              </a:ext>
            </a:extLst>
          </p:cNvPr>
          <p:cNvSpPr txBox="1"/>
          <p:nvPr/>
        </p:nvSpPr>
        <p:spPr>
          <a:xfrm>
            <a:off x="857989" y="97877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空間の離散化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A153F3-0833-BA4B-BCB2-BC18EA91D47B}"/>
              </a:ext>
            </a:extLst>
          </p:cNvPr>
          <p:cNvSpPr txBox="1"/>
          <p:nvPr/>
        </p:nvSpPr>
        <p:spPr>
          <a:xfrm>
            <a:off x="5610517" y="97877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時間の離散化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003BC49-C70E-F743-8489-27EFF2CF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37" y="1986884"/>
            <a:ext cx="1917700" cy="1333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612D1C4-9023-B146-87AB-F0AA765C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88" y="3653230"/>
            <a:ext cx="1584176" cy="158991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24100E-F13C-E64E-B338-80D0D73A77A2}"/>
              </a:ext>
            </a:extLst>
          </p:cNvPr>
          <p:cNvSpPr/>
          <p:nvPr/>
        </p:nvSpPr>
        <p:spPr>
          <a:xfrm>
            <a:off x="2082125" y="2778972"/>
            <a:ext cx="72008" cy="72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6AA249-F0B3-1043-ADEC-2CB6BF923EEF}"/>
              </a:ext>
            </a:extLst>
          </p:cNvPr>
          <p:cNvCxnSpPr>
            <a:cxnSpLocks/>
          </p:cNvCxnSpPr>
          <p:nvPr/>
        </p:nvCxnSpPr>
        <p:spPr>
          <a:xfrm flipH="1">
            <a:off x="1381588" y="2855172"/>
            <a:ext cx="693642" cy="798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F25EB7D-C074-1C41-B889-A1B6BDED8BF0}"/>
              </a:ext>
            </a:extLst>
          </p:cNvPr>
          <p:cNvCxnSpPr>
            <a:cxnSpLocks/>
          </p:cNvCxnSpPr>
          <p:nvPr/>
        </p:nvCxnSpPr>
        <p:spPr>
          <a:xfrm>
            <a:off x="2160954" y="2851997"/>
            <a:ext cx="804810" cy="801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DCF6F789-DABA-CE49-AAC7-353B8C95E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272" y="1965755"/>
            <a:ext cx="1507344" cy="135661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2CF6E7-FEC6-C54C-905A-86F1F97FD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190" y="4202787"/>
            <a:ext cx="1009371" cy="100937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08BF88B-70A9-0647-A179-7B3ED7B4F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758" y="2115621"/>
            <a:ext cx="907564" cy="907564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E4DFFC5-0A8A-0A4C-BB44-8D111C8316E2}"/>
              </a:ext>
            </a:extLst>
          </p:cNvPr>
          <p:cNvGrpSpPr/>
          <p:nvPr/>
        </p:nvGrpSpPr>
        <p:grpSpPr>
          <a:xfrm rot="2638418">
            <a:off x="6468785" y="2192781"/>
            <a:ext cx="123517" cy="183472"/>
            <a:chOff x="4956750" y="4079822"/>
            <a:chExt cx="237342" cy="259830"/>
          </a:xfrm>
        </p:grpSpPr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056C1021-4FAB-0945-A774-04BBF33DC37E}"/>
                </a:ext>
              </a:extLst>
            </p:cNvPr>
            <p:cNvSpPr/>
            <p:nvPr/>
          </p:nvSpPr>
          <p:spPr>
            <a:xfrm>
              <a:off x="5111648" y="4084819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C90816B8-FD60-7B45-A263-8391A21C5C0A}"/>
                </a:ext>
              </a:extLst>
            </p:cNvPr>
            <p:cNvSpPr/>
            <p:nvPr/>
          </p:nvSpPr>
          <p:spPr>
            <a:xfrm>
              <a:off x="5039195" y="4079822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BBD3AA0F-6511-3544-8628-5609D02F83C4}"/>
                </a:ext>
              </a:extLst>
            </p:cNvPr>
            <p:cNvSpPr/>
            <p:nvPr/>
          </p:nvSpPr>
          <p:spPr>
            <a:xfrm>
              <a:off x="4956750" y="4079822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49257F18-EF35-C149-97EC-BFB851A97E68}"/>
              </a:ext>
            </a:extLst>
          </p:cNvPr>
          <p:cNvSpPr/>
          <p:nvPr/>
        </p:nvSpPr>
        <p:spPr>
          <a:xfrm>
            <a:off x="6372411" y="2620325"/>
            <a:ext cx="82444" cy="254833"/>
          </a:xfrm>
          <a:custGeom>
            <a:avLst/>
            <a:gdLst>
              <a:gd name="connsiteX0" fmla="*/ 284813 w 284813"/>
              <a:gd name="connsiteY0" fmla="*/ 0 h 1274164"/>
              <a:gd name="connsiteX1" fmla="*/ 0 w 284813"/>
              <a:gd name="connsiteY1" fmla="*/ 682052 h 1274164"/>
              <a:gd name="connsiteX2" fmla="*/ 284813 w 284813"/>
              <a:gd name="connsiteY2" fmla="*/ 1274164 h 12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813" h="1274164">
                <a:moveTo>
                  <a:pt x="284813" y="0"/>
                </a:moveTo>
                <a:cubicBezTo>
                  <a:pt x="142406" y="234845"/>
                  <a:pt x="0" y="469691"/>
                  <a:pt x="0" y="682052"/>
                </a:cubicBezTo>
                <a:cubicBezTo>
                  <a:pt x="0" y="894413"/>
                  <a:pt x="142406" y="1084288"/>
                  <a:pt x="284813" y="12741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D96FA7F6-EE45-4A48-AE33-CF6347C46AA1}"/>
              </a:ext>
            </a:extLst>
          </p:cNvPr>
          <p:cNvSpPr/>
          <p:nvPr/>
        </p:nvSpPr>
        <p:spPr>
          <a:xfrm>
            <a:off x="6299958" y="2615328"/>
            <a:ext cx="82444" cy="254833"/>
          </a:xfrm>
          <a:custGeom>
            <a:avLst/>
            <a:gdLst>
              <a:gd name="connsiteX0" fmla="*/ 284813 w 284813"/>
              <a:gd name="connsiteY0" fmla="*/ 0 h 1274164"/>
              <a:gd name="connsiteX1" fmla="*/ 0 w 284813"/>
              <a:gd name="connsiteY1" fmla="*/ 682052 h 1274164"/>
              <a:gd name="connsiteX2" fmla="*/ 284813 w 284813"/>
              <a:gd name="connsiteY2" fmla="*/ 1274164 h 12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813" h="1274164">
                <a:moveTo>
                  <a:pt x="284813" y="0"/>
                </a:moveTo>
                <a:cubicBezTo>
                  <a:pt x="142406" y="234845"/>
                  <a:pt x="0" y="469691"/>
                  <a:pt x="0" y="682052"/>
                </a:cubicBezTo>
                <a:cubicBezTo>
                  <a:pt x="0" y="894413"/>
                  <a:pt x="142406" y="1084288"/>
                  <a:pt x="284813" y="12741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BAC7B4ED-19CE-5D4D-BF25-7F3B3DB551C8}"/>
              </a:ext>
            </a:extLst>
          </p:cNvPr>
          <p:cNvSpPr/>
          <p:nvPr/>
        </p:nvSpPr>
        <p:spPr>
          <a:xfrm>
            <a:off x="6217513" y="2615328"/>
            <a:ext cx="82444" cy="254833"/>
          </a:xfrm>
          <a:custGeom>
            <a:avLst/>
            <a:gdLst>
              <a:gd name="connsiteX0" fmla="*/ 284813 w 284813"/>
              <a:gd name="connsiteY0" fmla="*/ 0 h 1274164"/>
              <a:gd name="connsiteX1" fmla="*/ 0 w 284813"/>
              <a:gd name="connsiteY1" fmla="*/ 682052 h 1274164"/>
              <a:gd name="connsiteX2" fmla="*/ 284813 w 284813"/>
              <a:gd name="connsiteY2" fmla="*/ 1274164 h 12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813" h="1274164">
                <a:moveTo>
                  <a:pt x="284813" y="0"/>
                </a:moveTo>
                <a:cubicBezTo>
                  <a:pt x="142406" y="234845"/>
                  <a:pt x="0" y="469691"/>
                  <a:pt x="0" y="682052"/>
                </a:cubicBezTo>
                <a:cubicBezTo>
                  <a:pt x="0" y="894413"/>
                  <a:pt x="142406" y="1084288"/>
                  <a:pt x="284813" y="12741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880CAB1-2F76-6D40-9B66-A252C1CF0288}"/>
              </a:ext>
            </a:extLst>
          </p:cNvPr>
          <p:cNvGrpSpPr/>
          <p:nvPr/>
        </p:nvGrpSpPr>
        <p:grpSpPr>
          <a:xfrm rot="16200000">
            <a:off x="6995941" y="2592519"/>
            <a:ext cx="123517" cy="183472"/>
            <a:chOff x="4956750" y="4079822"/>
            <a:chExt cx="237342" cy="259830"/>
          </a:xfrm>
        </p:grpSpPr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DC8A3EC8-ED0D-6949-9404-09CA854B5086}"/>
                </a:ext>
              </a:extLst>
            </p:cNvPr>
            <p:cNvSpPr/>
            <p:nvPr/>
          </p:nvSpPr>
          <p:spPr>
            <a:xfrm>
              <a:off x="5111648" y="4084819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CEBB5B75-F286-6444-852C-3DB2F5CE1464}"/>
                </a:ext>
              </a:extLst>
            </p:cNvPr>
            <p:cNvSpPr/>
            <p:nvPr/>
          </p:nvSpPr>
          <p:spPr>
            <a:xfrm>
              <a:off x="5039195" y="4079822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59AF11D2-594C-E742-8B81-084373ACBFF6}"/>
                </a:ext>
              </a:extLst>
            </p:cNvPr>
            <p:cNvSpPr/>
            <p:nvPr/>
          </p:nvSpPr>
          <p:spPr>
            <a:xfrm>
              <a:off x="4956750" y="4079822"/>
              <a:ext cx="82444" cy="254833"/>
            </a:xfrm>
            <a:custGeom>
              <a:avLst/>
              <a:gdLst>
                <a:gd name="connsiteX0" fmla="*/ 284813 w 284813"/>
                <a:gd name="connsiteY0" fmla="*/ 0 h 1274164"/>
                <a:gd name="connsiteX1" fmla="*/ 0 w 284813"/>
                <a:gd name="connsiteY1" fmla="*/ 682052 h 1274164"/>
                <a:gd name="connsiteX2" fmla="*/ 284813 w 284813"/>
                <a:gd name="connsiteY2" fmla="*/ 1274164 h 127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" h="1274164">
                  <a:moveTo>
                    <a:pt x="284813" y="0"/>
                  </a:moveTo>
                  <a:cubicBezTo>
                    <a:pt x="142406" y="234845"/>
                    <a:pt x="0" y="469691"/>
                    <a:pt x="0" y="682052"/>
                  </a:cubicBezTo>
                  <a:cubicBezTo>
                    <a:pt x="0" y="894413"/>
                    <a:pt x="142406" y="1084288"/>
                    <a:pt x="284813" y="12741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DB5EB962-93A5-804B-90B2-2390BBD4E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90" y="4202787"/>
            <a:ext cx="1009371" cy="10093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70093DA-86FF-B940-A52F-D7CD8D3D6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990" y="4202787"/>
            <a:ext cx="1009371" cy="100937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4A9AD5E-5B4B-B045-A6E4-A2922284D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390" y="4202787"/>
            <a:ext cx="1009371" cy="100937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F6D6AA9-FCD1-AF48-81DB-5B435926A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791" y="4202787"/>
            <a:ext cx="1009371" cy="1009371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1C9B76C-9A85-C34F-BEFE-E18E4FB9C90E}"/>
              </a:ext>
            </a:extLst>
          </p:cNvPr>
          <p:cNvSpPr txBox="1"/>
          <p:nvPr/>
        </p:nvSpPr>
        <p:spPr>
          <a:xfrm>
            <a:off x="949540" y="54534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拡大するとピクセルに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17AD880-BF7A-AC45-AD5E-C93FE7CC8317}"/>
              </a:ext>
            </a:extLst>
          </p:cNvPr>
          <p:cNvSpPr txBox="1"/>
          <p:nvPr/>
        </p:nvSpPr>
        <p:spPr>
          <a:xfrm>
            <a:off x="5558052" y="538142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静止画像を高速コマ送り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4660BD2-51CE-604E-AF18-0576319E394E}"/>
              </a:ext>
            </a:extLst>
          </p:cNvPr>
          <p:cNvSpPr txBox="1"/>
          <p:nvPr/>
        </p:nvSpPr>
        <p:spPr>
          <a:xfrm>
            <a:off x="1525604" y="6029494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我々が計算機を通して目にするものは離散化されている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344011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FBE4F5CE-6FC2-8E48-AE1B-9E3D4E035469}"/>
              </a:ext>
            </a:extLst>
          </p:cNvPr>
          <p:cNvCxnSpPr>
            <a:cxnSpLocks/>
          </p:cNvCxnSpPr>
          <p:nvPr/>
        </p:nvCxnSpPr>
        <p:spPr>
          <a:xfrm flipV="1">
            <a:off x="2987824" y="1196752"/>
            <a:ext cx="0" cy="23762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ED82C7D-D809-214C-9DFA-FC6DA6668A66}"/>
              </a:ext>
            </a:extLst>
          </p:cNvPr>
          <p:cNvCxnSpPr/>
          <p:nvPr/>
        </p:nvCxnSpPr>
        <p:spPr>
          <a:xfrm flipV="1">
            <a:off x="1043608" y="1196752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CCC519D-9050-B44D-B25D-FB2D3527F501}"/>
              </a:ext>
            </a:extLst>
          </p:cNvPr>
          <p:cNvCxnSpPr>
            <a:cxnSpLocks/>
          </p:cNvCxnSpPr>
          <p:nvPr/>
        </p:nvCxnSpPr>
        <p:spPr>
          <a:xfrm>
            <a:off x="683568" y="3573016"/>
            <a:ext cx="3096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E9CFC3B9-8B51-EF42-A425-1ADFD8DFFC3E}"/>
              </a:ext>
            </a:extLst>
          </p:cNvPr>
          <p:cNvSpPr/>
          <p:nvPr/>
        </p:nvSpPr>
        <p:spPr>
          <a:xfrm>
            <a:off x="802936" y="1268761"/>
            <a:ext cx="2904967" cy="2113632"/>
          </a:xfrm>
          <a:custGeom>
            <a:avLst/>
            <a:gdLst>
              <a:gd name="connsiteX0" fmla="*/ 0 w 2263806"/>
              <a:gd name="connsiteY0" fmla="*/ 1793289 h 1793289"/>
              <a:gd name="connsiteX1" fmla="*/ 1429305 w 2263806"/>
              <a:gd name="connsiteY1" fmla="*/ 1296140 h 1793289"/>
              <a:gd name="connsiteX2" fmla="*/ 2263806 w 2263806"/>
              <a:gd name="connsiteY2" fmla="*/ 0 h 179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806" h="1793289">
                <a:moveTo>
                  <a:pt x="0" y="1793289"/>
                </a:moveTo>
                <a:cubicBezTo>
                  <a:pt x="526002" y="1694155"/>
                  <a:pt x="1052004" y="1595021"/>
                  <a:pt x="1429305" y="1296140"/>
                </a:cubicBezTo>
                <a:cubicBezTo>
                  <a:pt x="1806606" y="997259"/>
                  <a:pt x="2035206" y="498629"/>
                  <a:pt x="226380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360D29-8A32-9C4E-ADE0-13010DC0A901}"/>
              </a:ext>
            </a:extLst>
          </p:cNvPr>
          <p:cNvSpPr txBox="1"/>
          <p:nvPr/>
        </p:nvSpPr>
        <p:spPr>
          <a:xfrm>
            <a:off x="755576" y="350100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BD1BC8-42A9-064D-8CE7-082C755D7DF1}"/>
              </a:ext>
            </a:extLst>
          </p:cNvPr>
          <p:cNvSpPr txBox="1"/>
          <p:nvPr/>
        </p:nvSpPr>
        <p:spPr>
          <a:xfrm>
            <a:off x="3779912" y="350100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8D8364-1FBD-3449-AAFD-0D8BF3D86213}"/>
              </a:ext>
            </a:extLst>
          </p:cNvPr>
          <p:cNvCxnSpPr>
            <a:cxnSpLocks/>
          </p:cNvCxnSpPr>
          <p:nvPr/>
        </p:nvCxnSpPr>
        <p:spPr>
          <a:xfrm flipV="1">
            <a:off x="2267744" y="1196752"/>
            <a:ext cx="0" cy="23762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59AAD6-BA4C-1443-B8EF-F3A852EAC51D}"/>
              </a:ext>
            </a:extLst>
          </p:cNvPr>
          <p:cNvSpPr txBox="1"/>
          <p:nvPr/>
        </p:nvSpPr>
        <p:spPr>
          <a:xfrm>
            <a:off x="2123728" y="357301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961E829-76EA-BC4B-AFD9-656761A219BB}"/>
                  </a:ext>
                </a:extLst>
              </p:cNvPr>
              <p:cNvSpPr txBox="1"/>
              <p:nvPr/>
            </p:nvSpPr>
            <p:spPr>
              <a:xfrm>
                <a:off x="827584" y="836712"/>
                <a:ext cx="486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961E829-76EA-BC4B-AFD9-656761A2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836712"/>
                <a:ext cx="486865" cy="276999"/>
              </a:xfrm>
              <a:prstGeom prst="rect">
                <a:avLst/>
              </a:prstGeom>
              <a:blipFill>
                <a:blip r:embed="rId2"/>
                <a:stretch>
                  <a:fillRect l="-12821" r="-15385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71FFE8E-8AC8-3C45-A09E-9C6BC5B75AD7}"/>
                  </a:ext>
                </a:extLst>
              </p:cNvPr>
              <p:cNvSpPr txBox="1"/>
              <p:nvPr/>
            </p:nvSpPr>
            <p:spPr>
              <a:xfrm>
                <a:off x="4860032" y="1340768"/>
                <a:ext cx="2337435" cy="64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ja-JP" sz="28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71FFE8E-8AC8-3C45-A09E-9C6BC5B75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340768"/>
                <a:ext cx="2337435" cy="641907"/>
              </a:xfrm>
              <a:prstGeom prst="rect">
                <a:avLst/>
              </a:prstGeom>
              <a:blipFill>
                <a:blip r:embed="rId3"/>
                <a:stretch>
                  <a:fillRect l="-4865" r="-3784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E8BD9DC-0202-0749-9D7D-96DC3EE5B2A9}"/>
              </a:ext>
            </a:extLst>
          </p:cNvPr>
          <p:cNvCxnSpPr>
            <a:cxnSpLocks/>
          </p:cNvCxnSpPr>
          <p:nvPr/>
        </p:nvCxnSpPr>
        <p:spPr>
          <a:xfrm flipV="1">
            <a:off x="1432223" y="2320305"/>
            <a:ext cx="2376264" cy="1080121"/>
          </a:xfrm>
          <a:prstGeom prst="line">
            <a:avLst/>
          </a:prstGeom>
          <a:ln w="28575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>
            <a:extLst>
              <a:ext uri="{FF2B5EF4-FFF2-40B4-BE49-F238E27FC236}">
                <a16:creationId xmlns:a16="http://schemas.microsoft.com/office/drawing/2014/main" id="{4C9EE6C7-1405-314B-8D2C-B3EFB3777BCE}"/>
              </a:ext>
            </a:extLst>
          </p:cNvPr>
          <p:cNvSpPr/>
          <p:nvPr/>
        </p:nvSpPr>
        <p:spPr>
          <a:xfrm>
            <a:off x="2224311" y="29842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DDD7EB9-774D-064D-A669-B8F26206FCAD}"/>
              </a:ext>
            </a:extLst>
          </p:cNvPr>
          <p:cNvSpPr/>
          <p:nvPr/>
        </p:nvSpPr>
        <p:spPr>
          <a:xfrm>
            <a:off x="2951386" y="266243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5779E3-EEBF-024F-8A4A-ABECECA8B637}"/>
              </a:ext>
            </a:extLst>
          </p:cNvPr>
          <p:cNvSpPr txBox="1"/>
          <p:nvPr/>
        </p:nvSpPr>
        <p:spPr>
          <a:xfrm>
            <a:off x="2752378" y="356666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t+h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0641EE-961A-A742-B526-A2360972DDCA}"/>
                  </a:ext>
                </a:extLst>
              </p:cNvPr>
              <p:cNvSpPr txBox="1"/>
              <p:nvPr/>
            </p:nvSpPr>
            <p:spPr>
              <a:xfrm>
                <a:off x="4644008" y="2924944"/>
                <a:ext cx="33822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0641EE-961A-A742-B526-A2360972D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924944"/>
                <a:ext cx="3382273" cy="369332"/>
              </a:xfrm>
              <a:prstGeom prst="rect">
                <a:avLst/>
              </a:prstGeom>
              <a:blipFill>
                <a:blip r:embed="rId4"/>
                <a:stretch>
                  <a:fillRect l="-2622" t="-3333" r="-2622" b="-3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下矢印 17">
            <a:extLst>
              <a:ext uri="{FF2B5EF4-FFF2-40B4-BE49-F238E27FC236}">
                <a16:creationId xmlns:a16="http://schemas.microsoft.com/office/drawing/2014/main" id="{773F3B84-5FAA-B842-A32A-FF31884F875D}"/>
              </a:ext>
            </a:extLst>
          </p:cNvPr>
          <p:cNvSpPr/>
          <p:nvPr/>
        </p:nvSpPr>
        <p:spPr>
          <a:xfrm>
            <a:off x="5868144" y="22048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FFD4CA7-9759-5D4B-8115-13CD20B0E0EE}"/>
              </a:ext>
            </a:extLst>
          </p:cNvPr>
          <p:cNvSpPr/>
          <p:nvPr/>
        </p:nvSpPr>
        <p:spPr>
          <a:xfrm>
            <a:off x="2951386" y="243066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7C3146-20CB-5A41-BEFA-2E36F976EF4D}"/>
              </a:ext>
            </a:extLst>
          </p:cNvPr>
          <p:cNvSpPr txBox="1"/>
          <p:nvPr/>
        </p:nvSpPr>
        <p:spPr>
          <a:xfrm>
            <a:off x="955963" y="290945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この場所の値</a:t>
            </a:r>
            <a:r>
              <a:rPr lang="en-US" altLang="ja-JP"/>
              <a:t>f(t)</a:t>
            </a:r>
            <a:r>
              <a:rPr lang="ja-JP" altLang="en-US"/>
              <a:t>と傾き</a:t>
            </a:r>
            <a:r>
              <a:rPr lang="en-US" altLang="ja-JP"/>
              <a:t>f'(t)</a:t>
            </a:r>
            <a:r>
              <a:rPr lang="ja-JP" altLang="en-US"/>
              <a:t>から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48855E9-BC62-D648-A2F4-0B13C95E1E72}"/>
              </a:ext>
            </a:extLst>
          </p:cNvPr>
          <p:cNvSpPr txBox="1"/>
          <p:nvPr/>
        </p:nvSpPr>
        <p:spPr>
          <a:xfrm>
            <a:off x="2133599" y="44057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次の時刻の値</a:t>
            </a:r>
            <a:r>
              <a:rPr kumimoji="1" lang="en-US" altLang="ja-JP"/>
              <a:t>f(t+h)</a:t>
            </a:r>
            <a:r>
              <a:rPr kumimoji="1" lang="ja-JP" altLang="en-US"/>
              <a:t>を得る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267E3E6-0CBF-044B-9706-8F6D1A27DCAE}"/>
              </a:ext>
            </a:extLst>
          </p:cNvPr>
          <p:cNvSpPr txBox="1"/>
          <p:nvPr/>
        </p:nvSpPr>
        <p:spPr>
          <a:xfrm>
            <a:off x="3616035" y="1884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誤差</a:t>
            </a:r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87C8AFE-AB61-9C4F-8965-25BAAA3E95EF}"/>
              </a:ext>
            </a:extLst>
          </p:cNvPr>
          <p:cNvCxnSpPr>
            <a:stCxn id="27" idx="1"/>
          </p:cNvCxnSpPr>
          <p:nvPr/>
        </p:nvCxnSpPr>
        <p:spPr>
          <a:xfrm flipH="1">
            <a:off x="3048000" y="2068886"/>
            <a:ext cx="568035" cy="494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08F79E3-A377-8042-956D-739ED4B152C2}"/>
              </a:ext>
            </a:extLst>
          </p:cNvPr>
          <p:cNvCxnSpPr/>
          <p:nvPr/>
        </p:nvCxnSpPr>
        <p:spPr>
          <a:xfrm>
            <a:off x="2272146" y="706582"/>
            <a:ext cx="0" cy="387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51D7031-283A-4444-8EA1-D7CDFC622379}"/>
              </a:ext>
            </a:extLst>
          </p:cNvPr>
          <p:cNvCxnSpPr>
            <a:cxnSpLocks/>
          </p:cNvCxnSpPr>
          <p:nvPr/>
        </p:nvCxnSpPr>
        <p:spPr>
          <a:xfrm flipV="1">
            <a:off x="2992583" y="3879273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82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1B46ADF-1964-634E-9803-D33F4E1C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55" y="2702915"/>
            <a:ext cx="1066800" cy="1270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F5D5C9A-F93E-D848-BD67-78908AC87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842" y="2702915"/>
            <a:ext cx="1066800" cy="1270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2BFFB59-7218-DF46-9396-F47953C17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23" y="2702915"/>
            <a:ext cx="1066800" cy="127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93AB4C3-0673-534C-B341-AE8CFCB47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417503" y="1910827"/>
            <a:ext cx="621928" cy="62192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B7DF2A9-2EDA-C447-AC56-4525B9B84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481399" y="1910827"/>
            <a:ext cx="621928" cy="6219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E2DAD4-07AE-4E40-8E11-F06C95C40705}"/>
              </a:ext>
            </a:extLst>
          </p:cNvPr>
          <p:cNvSpPr txBox="1"/>
          <p:nvPr/>
        </p:nvSpPr>
        <p:spPr>
          <a:xfrm>
            <a:off x="1658500" y="254643"/>
            <a:ext cx="5678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3200"/>
              <a:t>Belousov-Zhabotinsky (BZ) </a:t>
            </a:r>
            <a:r>
              <a:rPr lang="ja-JP" altLang="en-US" sz="3200"/>
              <a:t>反応</a:t>
            </a:r>
            <a:endParaRPr kumimoji="1" lang="ja-JP" altLang="en-US" sz="32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BA93679-679B-AE43-B04D-FF046383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029" y="2702915"/>
            <a:ext cx="1066800" cy="127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D0DA4FD-ED0A-BD4E-A852-76E1B6E1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215" y="2702915"/>
            <a:ext cx="1066800" cy="1270000"/>
          </a:xfrm>
          <a:prstGeom prst="rect">
            <a:avLst/>
          </a:prstGeom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id="{FB7D8F1E-2A9B-7A47-9CC7-E31EB7BB9E5F}"/>
              </a:ext>
            </a:extLst>
          </p:cNvPr>
          <p:cNvSpPr/>
          <p:nvPr/>
        </p:nvSpPr>
        <p:spPr>
          <a:xfrm>
            <a:off x="2065575" y="3134963"/>
            <a:ext cx="432048" cy="44705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4F490CB4-060D-524C-896E-5FBCDEAC5BA2}"/>
              </a:ext>
            </a:extLst>
          </p:cNvPr>
          <p:cNvSpPr/>
          <p:nvPr/>
        </p:nvSpPr>
        <p:spPr>
          <a:xfrm>
            <a:off x="3937783" y="3134963"/>
            <a:ext cx="432048" cy="44705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015CD778-F42B-254F-81AE-B127FE7D79B4}"/>
              </a:ext>
            </a:extLst>
          </p:cNvPr>
          <p:cNvSpPr/>
          <p:nvPr/>
        </p:nvSpPr>
        <p:spPr>
          <a:xfrm>
            <a:off x="5665975" y="3134963"/>
            <a:ext cx="432048" cy="44705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3AE3D95-88DC-624E-B6DD-40AE53869568}"/>
              </a:ext>
            </a:extLst>
          </p:cNvPr>
          <p:cNvSpPr/>
          <p:nvPr/>
        </p:nvSpPr>
        <p:spPr>
          <a:xfrm>
            <a:off x="7322159" y="3134963"/>
            <a:ext cx="432048" cy="44705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E1D633-9361-A348-946F-B6CB21A8D5F9}"/>
              </a:ext>
            </a:extLst>
          </p:cNvPr>
          <p:cNvSpPr txBox="1"/>
          <p:nvPr/>
        </p:nvSpPr>
        <p:spPr>
          <a:xfrm>
            <a:off x="121359" y="147877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いくつかの溶液を</a:t>
            </a:r>
            <a:r>
              <a:rPr lang="ja-JP" altLang="en-US"/>
              <a:t>混ぜる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028AF31-4B6F-2D4A-868D-8DC4A26FEC62}"/>
              </a:ext>
            </a:extLst>
          </p:cNvPr>
          <p:cNvSpPr txBox="1"/>
          <p:nvPr/>
        </p:nvSpPr>
        <p:spPr>
          <a:xfrm>
            <a:off x="4674631" y="1924681"/>
            <a:ext cx="25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色が周期的に変わる</a:t>
            </a:r>
          </a:p>
        </p:txBody>
      </p:sp>
    </p:spTree>
    <p:extLst>
      <p:ext uri="{BB962C8B-B14F-4D97-AF65-F5344CB8AC3E}">
        <p14:creationId xmlns:p14="http://schemas.microsoft.com/office/powerpoint/2010/main" val="284988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3570D6-4620-F344-8E4D-D45694620A5B}"/>
              </a:ext>
            </a:extLst>
          </p:cNvPr>
          <p:cNvSpPr txBox="1"/>
          <p:nvPr/>
        </p:nvSpPr>
        <p:spPr>
          <a:xfrm>
            <a:off x="2822282" y="24078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反応拡散方程式</a:t>
            </a:r>
            <a:endParaRPr kumimoji="1" lang="ja-JP" altLang="en-US" sz="3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053B0E-4B90-E941-A5A8-9A96B2467556}"/>
              </a:ext>
            </a:extLst>
          </p:cNvPr>
          <p:cNvSpPr txBox="1"/>
          <p:nvPr/>
        </p:nvSpPr>
        <p:spPr>
          <a:xfrm>
            <a:off x="569996" y="1587414"/>
            <a:ext cx="816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二種類の化学物質</a:t>
            </a:r>
            <a:r>
              <a:rPr kumimoji="1" lang="en-US" altLang="ja-JP" sz="2400"/>
              <a:t>u</a:t>
            </a:r>
            <a:r>
              <a:rPr kumimoji="1" lang="ja-JP" altLang="en-US" sz="2400"/>
              <a:t>と</a:t>
            </a:r>
            <a:r>
              <a:rPr kumimoji="1" lang="en-US" altLang="ja-JP" sz="2400"/>
              <a:t>v</a:t>
            </a:r>
            <a:r>
              <a:rPr lang="ja-JP" altLang="en-US" sz="2400"/>
              <a:t>がお互いに</a:t>
            </a:r>
            <a:r>
              <a:rPr lang="ja-JP" altLang="en-US" sz="2400" b="1">
                <a:solidFill>
                  <a:srgbClr val="011893"/>
                </a:solidFill>
              </a:rPr>
              <a:t>反応</a:t>
            </a:r>
            <a:r>
              <a:rPr lang="ja-JP" altLang="en-US" sz="2400"/>
              <a:t>しながら</a:t>
            </a:r>
            <a:r>
              <a:rPr lang="ja-JP" altLang="en-US" sz="2400" b="1">
                <a:solidFill>
                  <a:srgbClr val="FFC000"/>
                </a:solidFill>
              </a:rPr>
              <a:t>拡散</a:t>
            </a:r>
            <a:r>
              <a:rPr lang="ja-JP" altLang="en-US" sz="2400"/>
              <a:t>する式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BC73BDF-FB25-2144-8ED7-C9194D5F688A}"/>
                  </a:ext>
                </a:extLst>
              </p:cNvPr>
              <p:cNvSpPr txBox="1"/>
              <p:nvPr/>
            </p:nvSpPr>
            <p:spPr>
              <a:xfrm>
                <a:off x="1792777" y="2307494"/>
                <a:ext cx="5328592" cy="819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en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BC73BDF-FB25-2144-8ED7-C9194D5F6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77" y="2307494"/>
                <a:ext cx="5328592" cy="819263"/>
              </a:xfrm>
              <a:prstGeom prst="rect">
                <a:avLst/>
              </a:prstGeom>
              <a:blipFill>
                <a:blip r:embed="rId2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5AC839A-6098-A044-B478-C99DCFA0DDC8}"/>
                  </a:ext>
                </a:extLst>
              </p:cNvPr>
              <p:cNvSpPr txBox="1"/>
              <p:nvPr/>
            </p:nvSpPr>
            <p:spPr>
              <a:xfrm>
                <a:off x="1792777" y="3315606"/>
                <a:ext cx="5328592" cy="819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kumimoji="1" lang="en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5AC839A-6098-A044-B478-C99DCFA0D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77" y="3315606"/>
                <a:ext cx="5328592" cy="819263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C7D38EC-4E3A-1146-A2F6-5DC14E3A5B7C}"/>
              </a:ext>
            </a:extLst>
          </p:cNvPr>
          <p:cNvSpPr/>
          <p:nvPr/>
        </p:nvSpPr>
        <p:spPr>
          <a:xfrm>
            <a:off x="3016913" y="2451510"/>
            <a:ext cx="936104" cy="5760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DC8F18C-9847-2F4D-8A6B-C2541CC7910B}"/>
              </a:ext>
            </a:extLst>
          </p:cNvPr>
          <p:cNvSpPr/>
          <p:nvPr/>
        </p:nvSpPr>
        <p:spPr>
          <a:xfrm>
            <a:off x="3016913" y="3459622"/>
            <a:ext cx="936104" cy="5760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8505D7-ED64-1646-9396-A6E39878BC11}"/>
              </a:ext>
            </a:extLst>
          </p:cNvPr>
          <p:cNvSpPr/>
          <p:nvPr/>
        </p:nvSpPr>
        <p:spPr>
          <a:xfrm>
            <a:off x="3016913" y="4539742"/>
            <a:ext cx="936104" cy="5760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029E37-6C2E-5F43-9C79-C3407B3AD9D4}"/>
              </a:ext>
            </a:extLst>
          </p:cNvPr>
          <p:cNvSpPr txBox="1"/>
          <p:nvPr/>
        </p:nvSpPr>
        <p:spPr>
          <a:xfrm>
            <a:off x="3016913" y="453974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拡散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9B354CC-CE6F-B346-AF09-81226F79C87A}"/>
              </a:ext>
            </a:extLst>
          </p:cNvPr>
          <p:cNvSpPr/>
          <p:nvPr/>
        </p:nvSpPr>
        <p:spPr>
          <a:xfrm>
            <a:off x="4241049" y="2451510"/>
            <a:ext cx="2520280" cy="576064"/>
          </a:xfrm>
          <a:prstGeom prst="rect">
            <a:avLst/>
          </a:pr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11893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9CEAA87-620F-F242-B525-70313C5BF514}"/>
              </a:ext>
            </a:extLst>
          </p:cNvPr>
          <p:cNvSpPr/>
          <p:nvPr/>
        </p:nvSpPr>
        <p:spPr>
          <a:xfrm>
            <a:off x="4241049" y="3459622"/>
            <a:ext cx="2520280" cy="576064"/>
          </a:xfrm>
          <a:prstGeom prst="rect">
            <a:avLst/>
          </a:pr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11893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7CF70C1-89A3-0A46-BA7E-90D7B60EB7C3}"/>
              </a:ext>
            </a:extLst>
          </p:cNvPr>
          <p:cNvSpPr/>
          <p:nvPr/>
        </p:nvSpPr>
        <p:spPr>
          <a:xfrm>
            <a:off x="4997133" y="4539742"/>
            <a:ext cx="936104" cy="576064"/>
          </a:xfrm>
          <a:prstGeom prst="rect">
            <a:avLst/>
          </a:pr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11893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ED2D9C-ED2C-F44D-8771-7A32B799BF6F}"/>
              </a:ext>
            </a:extLst>
          </p:cNvPr>
          <p:cNvSpPr txBox="1"/>
          <p:nvPr/>
        </p:nvSpPr>
        <p:spPr>
          <a:xfrm>
            <a:off x="4962484" y="453974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/>
              <a:t>反応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7F7698B-1321-1444-8983-0F1645F183EE}"/>
              </a:ext>
            </a:extLst>
          </p:cNvPr>
          <p:cNvCxnSpPr/>
          <p:nvPr/>
        </p:nvCxnSpPr>
        <p:spPr>
          <a:xfrm flipV="1">
            <a:off x="3519615" y="4107694"/>
            <a:ext cx="135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33C4255-28F8-7048-9A4B-9A49C4A97229}"/>
              </a:ext>
            </a:extLst>
          </p:cNvPr>
          <p:cNvCxnSpPr/>
          <p:nvPr/>
        </p:nvCxnSpPr>
        <p:spPr>
          <a:xfrm flipV="1">
            <a:off x="5465185" y="4107694"/>
            <a:ext cx="1354" cy="432048"/>
          </a:xfrm>
          <a:prstGeom prst="straightConnector1">
            <a:avLst/>
          </a:prstGeom>
          <a:ln>
            <a:solidFill>
              <a:srgbClr val="0118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7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9522303-59A8-5F4F-AB8F-1884148B89A6}"/>
              </a:ext>
            </a:extLst>
          </p:cNvPr>
          <p:cNvSpPr/>
          <p:nvPr/>
        </p:nvSpPr>
        <p:spPr>
          <a:xfrm>
            <a:off x="1331640" y="4653136"/>
            <a:ext cx="1152128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510322A-8D0E-7248-984E-C5308111D007}"/>
              </a:ext>
            </a:extLst>
          </p:cNvPr>
          <p:cNvSpPr/>
          <p:nvPr/>
        </p:nvSpPr>
        <p:spPr>
          <a:xfrm>
            <a:off x="5364088" y="1412776"/>
            <a:ext cx="2304256" cy="230425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5C1D443-955C-5D4F-BAFD-C941A3E509BB}"/>
              </a:ext>
            </a:extLst>
          </p:cNvPr>
          <p:cNvCxnSpPr>
            <a:cxnSpLocks/>
          </p:cNvCxnSpPr>
          <p:nvPr/>
        </p:nvCxnSpPr>
        <p:spPr>
          <a:xfrm>
            <a:off x="1331640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BC095E6-2D42-3046-943A-5CC1088291AA}"/>
              </a:ext>
            </a:extLst>
          </p:cNvPr>
          <p:cNvCxnSpPr>
            <a:cxnSpLocks/>
          </p:cNvCxnSpPr>
          <p:nvPr/>
        </p:nvCxnSpPr>
        <p:spPr>
          <a:xfrm>
            <a:off x="3635896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935957C-3523-F249-A756-65EC07A7DDE3}"/>
              </a:ext>
            </a:extLst>
          </p:cNvPr>
          <p:cNvCxnSpPr>
            <a:cxnSpLocks/>
          </p:cNvCxnSpPr>
          <p:nvPr/>
        </p:nvCxnSpPr>
        <p:spPr>
          <a:xfrm>
            <a:off x="1619672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FD4FDDC-6858-7A42-94B3-65E2FF6BD8BF}"/>
              </a:ext>
            </a:extLst>
          </p:cNvPr>
          <p:cNvCxnSpPr>
            <a:cxnSpLocks/>
          </p:cNvCxnSpPr>
          <p:nvPr/>
        </p:nvCxnSpPr>
        <p:spPr>
          <a:xfrm>
            <a:off x="1907704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82FFB9-03DF-CD43-9998-28E582B2F36F}"/>
              </a:ext>
            </a:extLst>
          </p:cNvPr>
          <p:cNvCxnSpPr>
            <a:cxnSpLocks/>
          </p:cNvCxnSpPr>
          <p:nvPr/>
        </p:nvCxnSpPr>
        <p:spPr>
          <a:xfrm>
            <a:off x="2195736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54A2150-F6E2-2F4D-9B37-A69F224911DD}"/>
              </a:ext>
            </a:extLst>
          </p:cNvPr>
          <p:cNvCxnSpPr>
            <a:cxnSpLocks/>
          </p:cNvCxnSpPr>
          <p:nvPr/>
        </p:nvCxnSpPr>
        <p:spPr>
          <a:xfrm>
            <a:off x="2483768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E08748-F891-D543-8309-CA3053306B36}"/>
              </a:ext>
            </a:extLst>
          </p:cNvPr>
          <p:cNvCxnSpPr>
            <a:cxnSpLocks/>
          </p:cNvCxnSpPr>
          <p:nvPr/>
        </p:nvCxnSpPr>
        <p:spPr>
          <a:xfrm>
            <a:off x="2771800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9441178-958B-6D44-B482-231DB7FC944B}"/>
              </a:ext>
            </a:extLst>
          </p:cNvPr>
          <p:cNvCxnSpPr>
            <a:cxnSpLocks/>
          </p:cNvCxnSpPr>
          <p:nvPr/>
        </p:nvCxnSpPr>
        <p:spPr>
          <a:xfrm>
            <a:off x="3059832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06E121A-4D2D-0142-99ED-75A25A1E1F46}"/>
              </a:ext>
            </a:extLst>
          </p:cNvPr>
          <p:cNvCxnSpPr>
            <a:cxnSpLocks/>
          </p:cNvCxnSpPr>
          <p:nvPr/>
        </p:nvCxnSpPr>
        <p:spPr>
          <a:xfrm>
            <a:off x="3347864" y="1412776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22151EC-60DA-C44F-9864-7A4126D29E65}"/>
              </a:ext>
            </a:extLst>
          </p:cNvPr>
          <p:cNvCxnSpPr/>
          <p:nvPr/>
        </p:nvCxnSpPr>
        <p:spPr>
          <a:xfrm>
            <a:off x="1331640" y="141277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A68FD84-B675-C443-95F3-62284DB6AC98}"/>
              </a:ext>
            </a:extLst>
          </p:cNvPr>
          <p:cNvCxnSpPr/>
          <p:nvPr/>
        </p:nvCxnSpPr>
        <p:spPr>
          <a:xfrm>
            <a:off x="1331640" y="170080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E25CEED-CE6D-3241-8108-4001D2AB0DEF}"/>
              </a:ext>
            </a:extLst>
          </p:cNvPr>
          <p:cNvCxnSpPr/>
          <p:nvPr/>
        </p:nvCxnSpPr>
        <p:spPr>
          <a:xfrm>
            <a:off x="1331640" y="198884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FD40D63-B774-FE4F-8A4C-AC3ED5702AA2}"/>
              </a:ext>
            </a:extLst>
          </p:cNvPr>
          <p:cNvCxnSpPr/>
          <p:nvPr/>
        </p:nvCxnSpPr>
        <p:spPr>
          <a:xfrm>
            <a:off x="1331640" y="2276872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182E30A-D144-CF49-AC08-1A751D213D97}"/>
              </a:ext>
            </a:extLst>
          </p:cNvPr>
          <p:cNvCxnSpPr/>
          <p:nvPr/>
        </p:nvCxnSpPr>
        <p:spPr>
          <a:xfrm>
            <a:off x="1331640" y="2564904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F09BEC5-7340-FF45-B55B-E107EB8E57CE}"/>
              </a:ext>
            </a:extLst>
          </p:cNvPr>
          <p:cNvCxnSpPr/>
          <p:nvPr/>
        </p:nvCxnSpPr>
        <p:spPr>
          <a:xfrm>
            <a:off x="1331640" y="285293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B383566-EDB7-3446-9DA6-55E2664C27D0}"/>
              </a:ext>
            </a:extLst>
          </p:cNvPr>
          <p:cNvCxnSpPr/>
          <p:nvPr/>
        </p:nvCxnSpPr>
        <p:spPr>
          <a:xfrm>
            <a:off x="1331640" y="314096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5ED0C64-A435-BA4B-8D60-28D0180A80F4}"/>
              </a:ext>
            </a:extLst>
          </p:cNvPr>
          <p:cNvCxnSpPr/>
          <p:nvPr/>
        </p:nvCxnSpPr>
        <p:spPr>
          <a:xfrm>
            <a:off x="1331640" y="342900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F094C44-6744-CD4C-A89D-120ED45DC41D}"/>
              </a:ext>
            </a:extLst>
          </p:cNvPr>
          <p:cNvCxnSpPr/>
          <p:nvPr/>
        </p:nvCxnSpPr>
        <p:spPr>
          <a:xfrm>
            <a:off x="1331640" y="3717032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矢印 22">
            <a:extLst>
              <a:ext uri="{FF2B5EF4-FFF2-40B4-BE49-F238E27FC236}">
                <a16:creationId xmlns:a16="http://schemas.microsoft.com/office/drawing/2014/main" id="{D83A2020-440A-E14B-B3BB-DBE833606F16}"/>
              </a:ext>
            </a:extLst>
          </p:cNvPr>
          <p:cNvSpPr/>
          <p:nvPr/>
        </p:nvSpPr>
        <p:spPr>
          <a:xfrm rot="10800000">
            <a:off x="4211960" y="2348880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E4B833-0C77-6F45-BFE8-99AD6096EB32}"/>
              </a:ext>
            </a:extLst>
          </p:cNvPr>
          <p:cNvSpPr txBox="1"/>
          <p:nvPr/>
        </p:nvSpPr>
        <p:spPr>
          <a:xfrm>
            <a:off x="5724128" y="9807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連続的な世界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370E9C-2303-5549-8BBE-AF013CDE8DA0}"/>
              </a:ext>
            </a:extLst>
          </p:cNvPr>
          <p:cNvSpPr txBox="1"/>
          <p:nvPr/>
        </p:nvSpPr>
        <p:spPr>
          <a:xfrm>
            <a:off x="1706196" y="9807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離散的な世界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1B886EA-ACC9-834F-B4A2-C6E03FE51AA6}"/>
              </a:ext>
            </a:extLst>
          </p:cNvPr>
          <p:cNvSpPr/>
          <p:nvPr/>
        </p:nvSpPr>
        <p:spPr>
          <a:xfrm>
            <a:off x="1331640" y="342900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9D586E3-D42B-BF40-ADC9-8664460A1466}"/>
              </a:ext>
            </a:extLst>
          </p:cNvPr>
          <p:cNvSpPr/>
          <p:nvPr/>
        </p:nvSpPr>
        <p:spPr>
          <a:xfrm>
            <a:off x="1835696" y="51571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908DE0F-9C61-B348-BEC6-5617A33EE910}"/>
              </a:ext>
            </a:extLst>
          </p:cNvPr>
          <p:cNvCxnSpPr>
            <a:cxnSpLocks/>
          </p:cNvCxnSpPr>
          <p:nvPr/>
        </p:nvCxnSpPr>
        <p:spPr>
          <a:xfrm>
            <a:off x="1330960" y="3718560"/>
            <a:ext cx="0" cy="939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05D0A3F-B010-3542-A8A2-0DF0B870470B}"/>
              </a:ext>
            </a:extLst>
          </p:cNvPr>
          <p:cNvCxnSpPr>
            <a:cxnSpLocks/>
          </p:cNvCxnSpPr>
          <p:nvPr/>
        </p:nvCxnSpPr>
        <p:spPr>
          <a:xfrm>
            <a:off x="1619250" y="3714750"/>
            <a:ext cx="869950" cy="93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9DE8B5A-0ED7-EA45-96E0-E91BB7F0BD20}"/>
              </a:ext>
            </a:extLst>
          </p:cNvPr>
          <p:cNvSpPr txBox="1"/>
          <p:nvPr/>
        </p:nvSpPr>
        <p:spPr>
          <a:xfrm>
            <a:off x="3271520" y="4826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この領域全体の物理量を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87FA70-B20E-6C48-8495-26BB9DE292C7}"/>
              </a:ext>
            </a:extLst>
          </p:cNvPr>
          <p:cNvSpPr txBox="1"/>
          <p:nvPr/>
        </p:nvSpPr>
        <p:spPr>
          <a:xfrm>
            <a:off x="3281680" y="532384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この点での値で代表させる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7B3399-3F1D-104D-924B-E4FACE9B9859}"/>
              </a:ext>
            </a:extLst>
          </p:cNvPr>
          <p:cNvCxnSpPr>
            <a:cxnSpLocks/>
          </p:cNvCxnSpPr>
          <p:nvPr/>
        </p:nvCxnSpPr>
        <p:spPr>
          <a:xfrm flipH="1">
            <a:off x="2306320" y="4998720"/>
            <a:ext cx="1026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50C3D20-33B0-4B49-880E-5410CFA8938B}"/>
              </a:ext>
            </a:extLst>
          </p:cNvPr>
          <p:cNvCxnSpPr>
            <a:cxnSpLocks/>
            <a:endCxn id="27" idx="6"/>
          </p:cNvCxnSpPr>
          <p:nvPr/>
        </p:nvCxnSpPr>
        <p:spPr>
          <a:xfrm flipH="1" flipV="1">
            <a:off x="1979712" y="5229200"/>
            <a:ext cx="1352770" cy="267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E3E8D0B-24CB-0341-ADF7-5E5F9B3D279D}"/>
              </a:ext>
            </a:extLst>
          </p:cNvPr>
          <p:cNvSpPr/>
          <p:nvPr/>
        </p:nvSpPr>
        <p:spPr>
          <a:xfrm>
            <a:off x="3347864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508E665-7370-D942-A9A9-B2F7BBCA3B90}"/>
              </a:ext>
            </a:extLst>
          </p:cNvPr>
          <p:cNvSpPr/>
          <p:nvPr/>
        </p:nvSpPr>
        <p:spPr>
          <a:xfrm>
            <a:off x="3059832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11B0629-0EB2-AC47-A750-5DEB1E093004}"/>
              </a:ext>
            </a:extLst>
          </p:cNvPr>
          <p:cNvSpPr/>
          <p:nvPr/>
        </p:nvSpPr>
        <p:spPr>
          <a:xfrm>
            <a:off x="2771800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E954E5B-C0EE-9B4B-82BF-F2DE9D83C6CD}"/>
              </a:ext>
            </a:extLst>
          </p:cNvPr>
          <p:cNvSpPr/>
          <p:nvPr/>
        </p:nvSpPr>
        <p:spPr>
          <a:xfrm>
            <a:off x="2483768" y="3429000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1140712-14CB-7D4A-8A93-774B77D6E6C2}"/>
              </a:ext>
            </a:extLst>
          </p:cNvPr>
          <p:cNvSpPr/>
          <p:nvPr/>
        </p:nvSpPr>
        <p:spPr>
          <a:xfrm>
            <a:off x="2195736" y="342900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376839E-728D-054B-8AEA-07ADE12C060E}"/>
              </a:ext>
            </a:extLst>
          </p:cNvPr>
          <p:cNvSpPr/>
          <p:nvPr/>
        </p:nvSpPr>
        <p:spPr>
          <a:xfrm>
            <a:off x="1907704" y="342900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A8169D9-A0C5-A442-87C8-7E405B30344E}"/>
              </a:ext>
            </a:extLst>
          </p:cNvPr>
          <p:cNvSpPr/>
          <p:nvPr/>
        </p:nvSpPr>
        <p:spPr>
          <a:xfrm>
            <a:off x="1619672" y="342900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F23060C-1BBE-CC44-8C0D-006E5FEFCBE3}"/>
              </a:ext>
            </a:extLst>
          </p:cNvPr>
          <p:cNvSpPr/>
          <p:nvPr/>
        </p:nvSpPr>
        <p:spPr>
          <a:xfrm>
            <a:off x="1331640" y="314096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379F2F6-6D06-9F4A-8968-9A27BBD0F926}"/>
              </a:ext>
            </a:extLst>
          </p:cNvPr>
          <p:cNvSpPr/>
          <p:nvPr/>
        </p:nvSpPr>
        <p:spPr>
          <a:xfrm>
            <a:off x="3347864" y="314096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66FACDD-B0FF-B04A-BAC0-86A34F44A970}"/>
              </a:ext>
            </a:extLst>
          </p:cNvPr>
          <p:cNvSpPr/>
          <p:nvPr/>
        </p:nvSpPr>
        <p:spPr>
          <a:xfrm>
            <a:off x="3059832" y="314096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0480FDE-9E0C-1642-9205-C50EACC545CC}"/>
              </a:ext>
            </a:extLst>
          </p:cNvPr>
          <p:cNvSpPr/>
          <p:nvPr/>
        </p:nvSpPr>
        <p:spPr>
          <a:xfrm>
            <a:off x="2771800" y="3140968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0F88C0F-3221-E642-A931-B736A9F5D187}"/>
              </a:ext>
            </a:extLst>
          </p:cNvPr>
          <p:cNvSpPr/>
          <p:nvPr/>
        </p:nvSpPr>
        <p:spPr>
          <a:xfrm>
            <a:off x="2483768" y="314096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3CA7DF2-C355-C745-BAC4-0220E3E9ACC9}"/>
              </a:ext>
            </a:extLst>
          </p:cNvPr>
          <p:cNvSpPr/>
          <p:nvPr/>
        </p:nvSpPr>
        <p:spPr>
          <a:xfrm>
            <a:off x="2195736" y="314096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7B0DAF3-AA30-6446-9C7D-DEDFEF0D039E}"/>
              </a:ext>
            </a:extLst>
          </p:cNvPr>
          <p:cNvSpPr/>
          <p:nvPr/>
        </p:nvSpPr>
        <p:spPr>
          <a:xfrm>
            <a:off x="1907704" y="314096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4F7A0C8-8316-1B40-A0C7-DB692FB24C98}"/>
              </a:ext>
            </a:extLst>
          </p:cNvPr>
          <p:cNvSpPr/>
          <p:nvPr/>
        </p:nvSpPr>
        <p:spPr>
          <a:xfrm>
            <a:off x="1619672" y="314096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355EF86-E0F6-7D49-AD2C-C46C2E6C4EC8}"/>
              </a:ext>
            </a:extLst>
          </p:cNvPr>
          <p:cNvCxnSpPr/>
          <p:nvPr/>
        </p:nvCxnSpPr>
        <p:spPr>
          <a:xfrm>
            <a:off x="1331640" y="2564904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B495F98-2E74-F04B-B36A-E5DB2FB3839E}"/>
              </a:ext>
            </a:extLst>
          </p:cNvPr>
          <p:cNvCxnSpPr/>
          <p:nvPr/>
        </p:nvCxnSpPr>
        <p:spPr>
          <a:xfrm>
            <a:off x="1331640" y="285293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8BE2803-D5B7-7A4C-8393-40555A2355D9}"/>
              </a:ext>
            </a:extLst>
          </p:cNvPr>
          <p:cNvCxnSpPr/>
          <p:nvPr/>
        </p:nvCxnSpPr>
        <p:spPr>
          <a:xfrm>
            <a:off x="1331640" y="314096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5517BE5-C1E1-D647-9C57-FD16F105FAFA}"/>
              </a:ext>
            </a:extLst>
          </p:cNvPr>
          <p:cNvSpPr/>
          <p:nvPr/>
        </p:nvSpPr>
        <p:spPr>
          <a:xfrm>
            <a:off x="1331640" y="285293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04899CE-1DB6-B94F-BDF5-96AABAF48E43}"/>
              </a:ext>
            </a:extLst>
          </p:cNvPr>
          <p:cNvSpPr/>
          <p:nvPr/>
        </p:nvSpPr>
        <p:spPr>
          <a:xfrm>
            <a:off x="3347864" y="2852936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AB90F81-DA25-1D42-B8D3-D5CB41DB9729}"/>
              </a:ext>
            </a:extLst>
          </p:cNvPr>
          <p:cNvSpPr/>
          <p:nvPr/>
        </p:nvSpPr>
        <p:spPr>
          <a:xfrm>
            <a:off x="3059832" y="2852936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D76215-BBB3-7B43-89BE-379FFFA3D88B}"/>
              </a:ext>
            </a:extLst>
          </p:cNvPr>
          <p:cNvSpPr/>
          <p:nvPr/>
        </p:nvSpPr>
        <p:spPr>
          <a:xfrm>
            <a:off x="2771800" y="2852936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D7257FF-74A2-3B45-95B0-ADA3D34398AC}"/>
              </a:ext>
            </a:extLst>
          </p:cNvPr>
          <p:cNvSpPr/>
          <p:nvPr/>
        </p:nvSpPr>
        <p:spPr>
          <a:xfrm>
            <a:off x="2483768" y="2852936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313C4F1-7F30-274D-98B9-7E0542A5D571}"/>
              </a:ext>
            </a:extLst>
          </p:cNvPr>
          <p:cNvSpPr/>
          <p:nvPr/>
        </p:nvSpPr>
        <p:spPr>
          <a:xfrm>
            <a:off x="2195736" y="2852936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8268825-4653-9D45-A070-F07F42AB53ED}"/>
              </a:ext>
            </a:extLst>
          </p:cNvPr>
          <p:cNvSpPr/>
          <p:nvPr/>
        </p:nvSpPr>
        <p:spPr>
          <a:xfrm>
            <a:off x="1907704" y="285293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78CBD4D-0310-8F4D-93F6-AFEE9D50F904}"/>
              </a:ext>
            </a:extLst>
          </p:cNvPr>
          <p:cNvSpPr/>
          <p:nvPr/>
        </p:nvSpPr>
        <p:spPr>
          <a:xfrm>
            <a:off x="1619672" y="285293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2195A53-9FC1-C94A-90B0-23BECA126B5F}"/>
              </a:ext>
            </a:extLst>
          </p:cNvPr>
          <p:cNvSpPr/>
          <p:nvPr/>
        </p:nvSpPr>
        <p:spPr>
          <a:xfrm>
            <a:off x="1331640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2D29222-440F-FF43-AEE3-A7D169C7E1C7}"/>
              </a:ext>
            </a:extLst>
          </p:cNvPr>
          <p:cNvSpPr/>
          <p:nvPr/>
        </p:nvSpPr>
        <p:spPr>
          <a:xfrm>
            <a:off x="3347864" y="2564904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ECBA74B-C4E1-3D4A-82E7-0A19A08AC865}"/>
              </a:ext>
            </a:extLst>
          </p:cNvPr>
          <p:cNvSpPr/>
          <p:nvPr/>
        </p:nvSpPr>
        <p:spPr>
          <a:xfrm>
            <a:off x="3059832" y="2564904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704800-47CD-1F48-AD6C-59CA35DB46DA}"/>
              </a:ext>
            </a:extLst>
          </p:cNvPr>
          <p:cNvSpPr/>
          <p:nvPr/>
        </p:nvSpPr>
        <p:spPr>
          <a:xfrm>
            <a:off x="2771800" y="2564904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51670AA-C2BC-AB4B-ACDF-5F789E7ED63B}"/>
              </a:ext>
            </a:extLst>
          </p:cNvPr>
          <p:cNvSpPr/>
          <p:nvPr/>
        </p:nvSpPr>
        <p:spPr>
          <a:xfrm>
            <a:off x="2483768" y="2564904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CF1DCDAC-60E5-A54B-BC76-33FE9E1641BF}"/>
              </a:ext>
            </a:extLst>
          </p:cNvPr>
          <p:cNvSpPr/>
          <p:nvPr/>
        </p:nvSpPr>
        <p:spPr>
          <a:xfrm>
            <a:off x="2195736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E04548C-9D4D-974F-9D80-025976ADF131}"/>
              </a:ext>
            </a:extLst>
          </p:cNvPr>
          <p:cNvSpPr/>
          <p:nvPr/>
        </p:nvSpPr>
        <p:spPr>
          <a:xfrm>
            <a:off x="1907704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18C5E02-2D94-2D4E-8941-7B65A02676C8}"/>
              </a:ext>
            </a:extLst>
          </p:cNvPr>
          <p:cNvSpPr/>
          <p:nvPr/>
        </p:nvSpPr>
        <p:spPr>
          <a:xfrm>
            <a:off x="1619672" y="256490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1C7DA71-1D95-0144-9423-6B430B00F820}"/>
              </a:ext>
            </a:extLst>
          </p:cNvPr>
          <p:cNvCxnSpPr/>
          <p:nvPr/>
        </p:nvCxnSpPr>
        <p:spPr>
          <a:xfrm>
            <a:off x="1331640" y="141277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1C66B1D5-F092-EC44-82BA-5960900AC25E}"/>
              </a:ext>
            </a:extLst>
          </p:cNvPr>
          <p:cNvCxnSpPr/>
          <p:nvPr/>
        </p:nvCxnSpPr>
        <p:spPr>
          <a:xfrm>
            <a:off x="1331640" y="170080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04771148-2C36-054A-8241-78B3775C9FC6}"/>
              </a:ext>
            </a:extLst>
          </p:cNvPr>
          <p:cNvCxnSpPr/>
          <p:nvPr/>
        </p:nvCxnSpPr>
        <p:spPr>
          <a:xfrm>
            <a:off x="1331640" y="198884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9F5394B-8313-C840-BCD0-73CACF03B2B1}"/>
              </a:ext>
            </a:extLst>
          </p:cNvPr>
          <p:cNvCxnSpPr/>
          <p:nvPr/>
        </p:nvCxnSpPr>
        <p:spPr>
          <a:xfrm>
            <a:off x="1331640" y="2276872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4F25FF8-7CC0-DF48-B93A-D2E85FFE15BB}"/>
              </a:ext>
            </a:extLst>
          </p:cNvPr>
          <p:cNvCxnSpPr/>
          <p:nvPr/>
        </p:nvCxnSpPr>
        <p:spPr>
          <a:xfrm>
            <a:off x="1331640" y="2564904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3AE6D8E-8B58-474A-B909-2CA93E1F7855}"/>
              </a:ext>
            </a:extLst>
          </p:cNvPr>
          <p:cNvSpPr/>
          <p:nvPr/>
        </p:nvSpPr>
        <p:spPr>
          <a:xfrm>
            <a:off x="1331640" y="2276872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E42F200-D2C4-7746-A673-919B4395411D}"/>
              </a:ext>
            </a:extLst>
          </p:cNvPr>
          <p:cNvSpPr/>
          <p:nvPr/>
        </p:nvSpPr>
        <p:spPr>
          <a:xfrm>
            <a:off x="3347864" y="2276872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F29DA4E-7476-C94B-8AEA-004513AC2920}"/>
              </a:ext>
            </a:extLst>
          </p:cNvPr>
          <p:cNvSpPr/>
          <p:nvPr/>
        </p:nvSpPr>
        <p:spPr>
          <a:xfrm>
            <a:off x="3059832" y="2276872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674E02E2-8C2A-5A4C-882A-0DC6D56C1E91}"/>
              </a:ext>
            </a:extLst>
          </p:cNvPr>
          <p:cNvSpPr/>
          <p:nvPr/>
        </p:nvSpPr>
        <p:spPr>
          <a:xfrm>
            <a:off x="2771800" y="2276872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ABAC2D3-9814-EB4D-823C-5E170BCC7945}"/>
              </a:ext>
            </a:extLst>
          </p:cNvPr>
          <p:cNvSpPr/>
          <p:nvPr/>
        </p:nvSpPr>
        <p:spPr>
          <a:xfrm>
            <a:off x="2483768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CD2F170-3172-DE45-A2F7-F0587D13A83B}"/>
              </a:ext>
            </a:extLst>
          </p:cNvPr>
          <p:cNvSpPr/>
          <p:nvPr/>
        </p:nvSpPr>
        <p:spPr>
          <a:xfrm>
            <a:off x="2195736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26A9CE48-A641-8D49-804F-63FE8BDE17E6}"/>
              </a:ext>
            </a:extLst>
          </p:cNvPr>
          <p:cNvSpPr/>
          <p:nvPr/>
        </p:nvSpPr>
        <p:spPr>
          <a:xfrm>
            <a:off x="1907704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661BE64-9B1B-704E-ACB4-200EF7DE5DC9}"/>
              </a:ext>
            </a:extLst>
          </p:cNvPr>
          <p:cNvSpPr/>
          <p:nvPr/>
        </p:nvSpPr>
        <p:spPr>
          <a:xfrm>
            <a:off x="1619672" y="2276872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09BD2242-FDD9-2A4C-8218-D4B6C5A3E27E}"/>
              </a:ext>
            </a:extLst>
          </p:cNvPr>
          <p:cNvSpPr/>
          <p:nvPr/>
        </p:nvSpPr>
        <p:spPr>
          <a:xfrm>
            <a:off x="1331640" y="1988840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CE2529A7-C8D5-BE4C-BA51-8BF014C8C461}"/>
              </a:ext>
            </a:extLst>
          </p:cNvPr>
          <p:cNvSpPr/>
          <p:nvPr/>
        </p:nvSpPr>
        <p:spPr>
          <a:xfrm>
            <a:off x="3347864" y="198884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CBE57EF-E044-2C4F-9657-767CE734910E}"/>
              </a:ext>
            </a:extLst>
          </p:cNvPr>
          <p:cNvSpPr/>
          <p:nvPr/>
        </p:nvSpPr>
        <p:spPr>
          <a:xfrm>
            <a:off x="3059832" y="1988840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754BA18-3563-6240-892B-792E7A53FD65}"/>
              </a:ext>
            </a:extLst>
          </p:cNvPr>
          <p:cNvSpPr/>
          <p:nvPr/>
        </p:nvSpPr>
        <p:spPr>
          <a:xfrm>
            <a:off x="2771800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A47B836-1AA9-9B41-A798-2BA67508B0E5}"/>
              </a:ext>
            </a:extLst>
          </p:cNvPr>
          <p:cNvSpPr/>
          <p:nvPr/>
        </p:nvSpPr>
        <p:spPr>
          <a:xfrm>
            <a:off x="2483768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71FF6C8-E7CA-DC4B-B914-D68CFD8B1C98}"/>
              </a:ext>
            </a:extLst>
          </p:cNvPr>
          <p:cNvSpPr/>
          <p:nvPr/>
        </p:nvSpPr>
        <p:spPr>
          <a:xfrm>
            <a:off x="2195736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2DBFFAB-7744-2F40-AB9E-8AFD6BA0C82D}"/>
              </a:ext>
            </a:extLst>
          </p:cNvPr>
          <p:cNvSpPr/>
          <p:nvPr/>
        </p:nvSpPr>
        <p:spPr>
          <a:xfrm>
            <a:off x="1907704" y="1988840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16CCB82-C85D-CB4A-8B4C-C1AC72066ED3}"/>
              </a:ext>
            </a:extLst>
          </p:cNvPr>
          <p:cNvSpPr/>
          <p:nvPr/>
        </p:nvSpPr>
        <p:spPr>
          <a:xfrm>
            <a:off x="1619672" y="1988840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C56C090-44DF-A54E-A1CA-927CCB614169}"/>
              </a:ext>
            </a:extLst>
          </p:cNvPr>
          <p:cNvCxnSpPr/>
          <p:nvPr/>
        </p:nvCxnSpPr>
        <p:spPr>
          <a:xfrm>
            <a:off x="1331640" y="1412776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CC98BBB-71A6-EB45-8645-EA2211947601}"/>
              </a:ext>
            </a:extLst>
          </p:cNvPr>
          <p:cNvCxnSpPr/>
          <p:nvPr/>
        </p:nvCxnSpPr>
        <p:spPr>
          <a:xfrm>
            <a:off x="1331640" y="170080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4366508-466F-9F46-AC65-4087CB725E40}"/>
              </a:ext>
            </a:extLst>
          </p:cNvPr>
          <p:cNvCxnSpPr/>
          <p:nvPr/>
        </p:nvCxnSpPr>
        <p:spPr>
          <a:xfrm>
            <a:off x="1331640" y="1988840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9AE054C3-B277-B540-BD39-4FB039412365}"/>
              </a:ext>
            </a:extLst>
          </p:cNvPr>
          <p:cNvSpPr/>
          <p:nvPr/>
        </p:nvSpPr>
        <p:spPr>
          <a:xfrm>
            <a:off x="1331640" y="1700808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DCB23D3-F4F9-B246-BB30-BD590DB5B114}"/>
              </a:ext>
            </a:extLst>
          </p:cNvPr>
          <p:cNvSpPr/>
          <p:nvPr/>
        </p:nvSpPr>
        <p:spPr>
          <a:xfrm>
            <a:off x="3347864" y="1700808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A0FD21F-A0D2-514A-83B0-2CA5A04A166F}"/>
              </a:ext>
            </a:extLst>
          </p:cNvPr>
          <p:cNvSpPr/>
          <p:nvPr/>
        </p:nvSpPr>
        <p:spPr>
          <a:xfrm>
            <a:off x="3059832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6CD5EE3-F2B6-A04F-A6A6-93712DD78FD2}"/>
              </a:ext>
            </a:extLst>
          </p:cNvPr>
          <p:cNvSpPr/>
          <p:nvPr/>
        </p:nvSpPr>
        <p:spPr>
          <a:xfrm>
            <a:off x="2771800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46F6056-90E0-E64E-B8F5-39A7F56A3536}"/>
              </a:ext>
            </a:extLst>
          </p:cNvPr>
          <p:cNvSpPr/>
          <p:nvPr/>
        </p:nvSpPr>
        <p:spPr>
          <a:xfrm>
            <a:off x="2483768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5013CAF-B6EE-1D46-953C-20675E71334D}"/>
              </a:ext>
            </a:extLst>
          </p:cNvPr>
          <p:cNvSpPr/>
          <p:nvPr/>
        </p:nvSpPr>
        <p:spPr>
          <a:xfrm>
            <a:off x="2195736" y="1700808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F541A4C-A874-3544-926E-E351AD9AF6AB}"/>
              </a:ext>
            </a:extLst>
          </p:cNvPr>
          <p:cNvSpPr/>
          <p:nvPr/>
        </p:nvSpPr>
        <p:spPr>
          <a:xfrm>
            <a:off x="1907704" y="1700808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C99A0BB-24A1-D043-846C-FD9C25432B75}"/>
              </a:ext>
            </a:extLst>
          </p:cNvPr>
          <p:cNvSpPr/>
          <p:nvPr/>
        </p:nvSpPr>
        <p:spPr>
          <a:xfrm>
            <a:off x="1619672" y="1700808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CBC1112-0381-184B-A5F5-7A8F6DFB38E0}"/>
              </a:ext>
            </a:extLst>
          </p:cNvPr>
          <p:cNvSpPr/>
          <p:nvPr/>
        </p:nvSpPr>
        <p:spPr>
          <a:xfrm>
            <a:off x="1331640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335D782C-3136-D84B-9CAB-D96CB3BADA4E}"/>
              </a:ext>
            </a:extLst>
          </p:cNvPr>
          <p:cNvSpPr/>
          <p:nvPr/>
        </p:nvSpPr>
        <p:spPr>
          <a:xfrm>
            <a:off x="3347864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246D987-FE16-484A-B56C-65D431FE0D9F}"/>
              </a:ext>
            </a:extLst>
          </p:cNvPr>
          <p:cNvSpPr/>
          <p:nvPr/>
        </p:nvSpPr>
        <p:spPr>
          <a:xfrm>
            <a:off x="3059832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7CBB66BA-55EE-714B-8238-3FA957C4ABDE}"/>
              </a:ext>
            </a:extLst>
          </p:cNvPr>
          <p:cNvSpPr/>
          <p:nvPr/>
        </p:nvSpPr>
        <p:spPr>
          <a:xfrm>
            <a:off x="2771800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7928169-C2DF-344C-BC74-AA34715C17B5}"/>
              </a:ext>
            </a:extLst>
          </p:cNvPr>
          <p:cNvSpPr/>
          <p:nvPr/>
        </p:nvSpPr>
        <p:spPr>
          <a:xfrm>
            <a:off x="2483768" y="1412776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54AF0108-9E91-2548-A963-7023907D51F3}"/>
              </a:ext>
            </a:extLst>
          </p:cNvPr>
          <p:cNvSpPr/>
          <p:nvPr/>
        </p:nvSpPr>
        <p:spPr>
          <a:xfrm>
            <a:off x="2195736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A226CA78-5F96-7845-B828-987F7D94C6AD}"/>
              </a:ext>
            </a:extLst>
          </p:cNvPr>
          <p:cNvSpPr/>
          <p:nvPr/>
        </p:nvSpPr>
        <p:spPr>
          <a:xfrm>
            <a:off x="1907704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4650C7E6-50A1-DA40-85E6-DD9B981ADBC6}"/>
              </a:ext>
            </a:extLst>
          </p:cNvPr>
          <p:cNvSpPr/>
          <p:nvPr/>
        </p:nvSpPr>
        <p:spPr>
          <a:xfrm>
            <a:off x="1619672" y="14127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43F89CF-A22B-0846-91D7-BAD2B720825A}"/>
              </a:ext>
            </a:extLst>
          </p:cNvPr>
          <p:cNvSpPr txBox="1"/>
          <p:nvPr/>
        </p:nvSpPr>
        <p:spPr>
          <a:xfrm>
            <a:off x="3075709" y="24938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空間の離散</a:t>
            </a:r>
            <a:r>
              <a:rPr lang="ja-JP" altLang="en-US" sz="3200"/>
              <a:t>化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45140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18365" y="428011"/>
                <a:ext cx="4901907" cy="819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65" y="428011"/>
                <a:ext cx="4901907" cy="819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2190373" y="283995"/>
            <a:ext cx="648072" cy="11521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126476" y="283995"/>
            <a:ext cx="3893795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42301" y="179616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</a:t>
            </a:r>
            <a:r>
              <a:rPr kumimoji="1" lang="ja-JP" altLang="en-US" dirty="0"/>
              <a:t>の時間微分が</a:t>
            </a:r>
          </a:p>
        </p:txBody>
      </p:sp>
      <p:cxnSp>
        <p:nvCxnSpPr>
          <p:cNvPr id="11" name="直線矢印コネクタ 10"/>
          <p:cNvCxnSpPr>
            <a:stCxn id="9" idx="0"/>
            <a:endCxn id="7" idx="2"/>
          </p:cNvCxnSpPr>
          <p:nvPr/>
        </p:nvCxnSpPr>
        <p:spPr>
          <a:xfrm flipV="1">
            <a:off x="2514409" y="1436123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453193" y="1796163"/>
            <a:ext cx="32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こんな式で与えられている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2" idx="0"/>
            <a:endCxn id="8" idx="2"/>
          </p:cNvCxnSpPr>
          <p:nvPr/>
        </p:nvCxnSpPr>
        <p:spPr>
          <a:xfrm flipV="1">
            <a:off x="5054031" y="1436123"/>
            <a:ext cx="19343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1902342" y="2270335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39026" y="2365286"/>
            <a:ext cx="421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を評価できたら次のステップの値が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694206" y="3025923"/>
                <a:ext cx="40758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        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206" y="3025923"/>
                <a:ext cx="40758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4718542" y="2976524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21449" y="3087478"/>
            <a:ext cx="180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で</a:t>
            </a:r>
            <a:r>
              <a:rPr lang="ja-JP" altLang="en-US" dirty="0"/>
              <a:t>計算できる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22243" y="3699352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17727" y="3776833"/>
            <a:ext cx="1151620" cy="37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しかし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63281" y="3783194"/>
            <a:ext cx="244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を計算するには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3366" y="3809085"/>
            <a:ext cx="30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を計算しなければならない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3588475" y="629248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4419211" y="3734393"/>
            <a:ext cx="720080" cy="453797"/>
            <a:chOff x="3851920" y="4149080"/>
            <a:chExt cx="720080" cy="453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正方形/長方形 29"/>
            <p:cNvSpPr/>
            <p:nvPr/>
          </p:nvSpPr>
          <p:spPr>
            <a:xfrm>
              <a:off x="3993257" y="4149080"/>
              <a:ext cx="434727" cy="43842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1902342" y="4927682"/>
            <a:ext cx="254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は中央差分</a:t>
            </a:r>
            <a:r>
              <a:rPr lang="ja-JP" altLang="en-US" dirty="0"/>
              <a:t>で近似する</a:t>
            </a:r>
            <a:endParaRPr kumimoji="1" lang="ja-JP" altLang="en-US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1276470" y="4858194"/>
            <a:ext cx="720080" cy="483880"/>
            <a:chOff x="3851920" y="4149080"/>
            <a:chExt cx="720080" cy="453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5" name="テキスト ボックス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171990"/>
                  <a:ext cx="720080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正方形/長方形 35"/>
            <p:cNvSpPr/>
            <p:nvPr/>
          </p:nvSpPr>
          <p:spPr>
            <a:xfrm>
              <a:off x="3993257" y="4149080"/>
              <a:ext cx="434727" cy="43842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4804862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389038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810295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962423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6959744" y="4903645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386359" y="5479709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391717" y="4333962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389038" y="4333962"/>
            <a:ext cx="434727" cy="4384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+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322709" y="4911187"/>
                <a:ext cx="3462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709" y="4911187"/>
                <a:ext cx="34624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正方形/長方形 49"/>
          <p:cNvSpPr/>
          <p:nvPr/>
        </p:nvSpPr>
        <p:spPr>
          <a:xfrm>
            <a:off x="2081315" y="5995661"/>
            <a:ext cx="576064" cy="529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187624" y="6099952"/>
            <a:ext cx="1052018" cy="37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これで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698306" y="6107351"/>
            <a:ext cx="576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が計算できるので、次のステップの値も計算できる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207697-A974-A541-8C68-DAD8F84774B5}"/>
              </a:ext>
            </a:extLst>
          </p:cNvPr>
          <p:cNvSpPr txBox="1"/>
          <p:nvPr/>
        </p:nvSpPr>
        <p:spPr>
          <a:xfrm>
            <a:off x="6359236" y="4821380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-</a:t>
            </a:r>
            <a:r>
              <a:rPr kumimoji="1" lang="en-US" altLang="ja-JP" sz="2800"/>
              <a:t>4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44568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331</Words>
  <Application>Microsoft Macintosh PowerPoint</Application>
  <PresentationFormat>画面に合わせる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59</cp:revision>
  <dcterms:created xsi:type="dcterms:W3CDTF">2019-01-02T05:23:01Z</dcterms:created>
  <dcterms:modified xsi:type="dcterms:W3CDTF">2019-09-11T07:28:50Z</dcterms:modified>
</cp:coreProperties>
</file>