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AFC-A878-4EB9-ABD2-432A76E17752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639-81DD-497D-A5FA-EB3F4D17E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75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AFC-A878-4EB9-ABD2-432A76E17752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639-81DD-497D-A5FA-EB3F4D17E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46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AFC-A878-4EB9-ABD2-432A76E17752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639-81DD-497D-A5FA-EB3F4D17E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40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AFC-A878-4EB9-ABD2-432A76E17752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639-81DD-497D-A5FA-EB3F4D17E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03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AFC-A878-4EB9-ABD2-432A76E17752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639-81DD-497D-A5FA-EB3F4D17E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42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AFC-A878-4EB9-ABD2-432A76E17752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639-81DD-497D-A5FA-EB3F4D17E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3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AFC-A878-4EB9-ABD2-432A76E17752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639-81DD-497D-A5FA-EB3F4D17E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38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AFC-A878-4EB9-ABD2-432A76E17752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639-81DD-497D-A5FA-EB3F4D17E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10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AFC-A878-4EB9-ABD2-432A76E17752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639-81DD-497D-A5FA-EB3F4D17E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56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AFC-A878-4EB9-ABD2-432A76E17752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639-81DD-497D-A5FA-EB3F4D17E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74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1AFC-A878-4EB9-ABD2-432A76E17752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639-81DD-497D-A5FA-EB3F4D17E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12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1AFC-A878-4EB9-ABD2-432A76E17752}" type="datetimeFigureOut">
              <a:rPr kumimoji="1" lang="ja-JP" altLang="en-US" smtClean="0"/>
              <a:t>2019/1/2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7639-81DD-497D-A5FA-EB3F4D17E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3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69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</cp:revision>
  <dcterms:created xsi:type="dcterms:W3CDTF">2019-01-02T05:23:01Z</dcterms:created>
  <dcterms:modified xsi:type="dcterms:W3CDTF">2019-01-02T05:23:14Z</dcterms:modified>
</cp:coreProperties>
</file>