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8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FB861EF-AB01-AB4A-9280-AD997781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908720"/>
            <a:ext cx="4682232" cy="254410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91D4F2C-DA3E-C449-9C4A-FFC05C3FC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84784"/>
            <a:ext cx="3503740" cy="1887860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4D0D31B9-9A90-524D-A7DA-B7A7FB056611}"/>
              </a:ext>
            </a:extLst>
          </p:cNvPr>
          <p:cNvSpPr/>
          <p:nvPr/>
        </p:nvSpPr>
        <p:spPr>
          <a:xfrm>
            <a:off x="276920" y="2472266"/>
            <a:ext cx="168341" cy="168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1648F994-3E2E-4C4D-A2ED-9EAB0C3025FF}"/>
              </a:ext>
            </a:extLst>
          </p:cNvPr>
          <p:cNvSpPr/>
          <p:nvPr/>
        </p:nvSpPr>
        <p:spPr>
          <a:xfrm>
            <a:off x="4535655" y="2082799"/>
            <a:ext cx="220134" cy="220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97D03E51-A0D7-B44B-8A6E-5865B722874C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2308673" y="245284"/>
            <a:ext cx="279400" cy="417456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5447639-524B-1644-9805-8ED7227F3C17}"/>
              </a:ext>
            </a:extLst>
          </p:cNvPr>
          <p:cNvSpPr/>
          <p:nvPr/>
        </p:nvSpPr>
        <p:spPr>
          <a:xfrm>
            <a:off x="347132" y="2675467"/>
            <a:ext cx="1964267" cy="584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8367305-44B7-C84A-9948-28353CAEB280}"/>
              </a:ext>
            </a:extLst>
          </p:cNvPr>
          <p:cNvSpPr/>
          <p:nvPr/>
        </p:nvSpPr>
        <p:spPr>
          <a:xfrm>
            <a:off x="4783665" y="2099732"/>
            <a:ext cx="2175935" cy="8466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00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63</cp:revision>
  <dcterms:created xsi:type="dcterms:W3CDTF">2019-01-02T05:23:01Z</dcterms:created>
  <dcterms:modified xsi:type="dcterms:W3CDTF">2020-03-20T07:07:19Z</dcterms:modified>
</cp:coreProperties>
</file>