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A75B55E-4EE9-3E46-9E5A-4CC434D2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16632"/>
            <a:ext cx="2232248" cy="136613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EDE7276-D341-0346-9CF5-7AB8A63F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41511" y="1255628"/>
            <a:ext cx="514286" cy="51428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E98BFE-6A33-6843-97B3-7B1AEF845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39927" y="1138746"/>
            <a:ext cx="575065" cy="63116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71B6E72-071C-E94D-B677-5AD41CE58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94681" y="1148095"/>
            <a:ext cx="677922" cy="6218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5D7C63-8237-964B-B571-058375AC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99122" y="1255628"/>
            <a:ext cx="514286" cy="51428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3768EC-D83F-EE42-9D3E-35E3D5272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382316" y="1148095"/>
            <a:ext cx="677922" cy="62181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0B737A7-9983-FC4D-B925-E129AD449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386757" y="1255628"/>
            <a:ext cx="514286" cy="51428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3C0419-0979-0947-B710-5E8DB02C56D7}"/>
              </a:ext>
            </a:extLst>
          </p:cNvPr>
          <p:cNvSpPr txBox="1"/>
          <p:nvPr/>
        </p:nvSpPr>
        <p:spPr>
          <a:xfrm flipH="1">
            <a:off x="1511707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FE6BEC-959D-1644-BDA3-4579E1C320CB}"/>
              </a:ext>
            </a:extLst>
          </p:cNvPr>
          <p:cNvSpPr txBox="1"/>
          <p:nvPr/>
        </p:nvSpPr>
        <p:spPr>
          <a:xfrm flipH="1">
            <a:off x="395536" y="836712"/>
            <a:ext cx="360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/>
              <a:t>[</a:t>
            </a:r>
            <a:endParaRPr kumimoji="1" lang="ja-JP" altLang="en-US" sz="6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EB4154-0617-734F-BFE1-309C92ACEF17}"/>
              </a:ext>
            </a:extLst>
          </p:cNvPr>
          <p:cNvSpPr txBox="1"/>
          <p:nvPr/>
        </p:nvSpPr>
        <p:spPr>
          <a:xfrm flipH="1">
            <a:off x="5940152" y="836712"/>
            <a:ext cx="446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400"/>
              <a:t>]</a:t>
            </a:r>
            <a:endParaRPr kumimoji="1" lang="ja-JP" altLang="en-US" sz="6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6B6E80F-BB12-FA45-A5B0-6700C15250AD}"/>
              </a:ext>
            </a:extLst>
          </p:cNvPr>
          <p:cNvSpPr txBox="1"/>
          <p:nvPr/>
        </p:nvSpPr>
        <p:spPr>
          <a:xfrm flipH="1">
            <a:off x="2352512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AAF0FDB-0AFA-604A-A0CA-C693FEEB6C05}"/>
              </a:ext>
            </a:extLst>
          </p:cNvPr>
          <p:cNvSpPr txBox="1"/>
          <p:nvPr/>
        </p:nvSpPr>
        <p:spPr>
          <a:xfrm flipH="1">
            <a:off x="3254096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4AF8617-13D4-5447-9F2C-201C5B354B9E}"/>
              </a:ext>
            </a:extLst>
          </p:cNvPr>
          <p:cNvSpPr txBox="1"/>
          <p:nvPr/>
        </p:nvSpPr>
        <p:spPr>
          <a:xfrm flipH="1">
            <a:off x="4094901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8D29970-502A-6742-BA94-27957D5B7620}"/>
              </a:ext>
            </a:extLst>
          </p:cNvPr>
          <p:cNvSpPr txBox="1"/>
          <p:nvPr/>
        </p:nvSpPr>
        <p:spPr>
          <a:xfrm flipH="1">
            <a:off x="5099342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3C43C5C-257A-F840-A8EB-47CD35AE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77615" y="2767796"/>
            <a:ext cx="514286" cy="51428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C63C8BD-3030-5C47-8116-3BCF0638D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576031" y="2650914"/>
            <a:ext cx="575065" cy="63116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BB3E7E4-C410-0F4A-A89F-491912A06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30785" y="2660263"/>
            <a:ext cx="677922" cy="62181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69FD4F9-8F77-654E-83AF-2C1507A0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35226" y="2767796"/>
            <a:ext cx="514286" cy="51428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8A2F1F1-19AC-EB49-9072-F59926FD9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318420" y="2660263"/>
            <a:ext cx="677922" cy="62181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FAFE344-564F-3A44-AC3C-36125709B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22861" y="2767796"/>
            <a:ext cx="514286" cy="51428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16E6B2-3A63-AF48-9A77-849B99E2C47F}"/>
              </a:ext>
            </a:extLst>
          </p:cNvPr>
          <p:cNvSpPr txBox="1"/>
          <p:nvPr/>
        </p:nvSpPr>
        <p:spPr>
          <a:xfrm flipH="1">
            <a:off x="2447811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73399D-8D6C-FF49-A5A0-2BD220540609}"/>
              </a:ext>
            </a:extLst>
          </p:cNvPr>
          <p:cNvSpPr txBox="1"/>
          <p:nvPr/>
        </p:nvSpPr>
        <p:spPr>
          <a:xfrm flipH="1">
            <a:off x="179512" y="2348880"/>
            <a:ext cx="1728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FF0000"/>
                </a:solidFill>
              </a:rPr>
              <a:t>set(</a:t>
            </a:r>
            <a:r>
              <a:rPr kumimoji="1" lang="en-US" altLang="ja-JP" sz="6400"/>
              <a:t>[</a:t>
            </a:r>
            <a:endParaRPr kumimoji="1" lang="ja-JP" altLang="en-US" sz="6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92B2D3-97B9-5740-BC3C-F60BD635B189}"/>
              </a:ext>
            </a:extLst>
          </p:cNvPr>
          <p:cNvSpPr txBox="1"/>
          <p:nvPr/>
        </p:nvSpPr>
        <p:spPr>
          <a:xfrm flipH="1">
            <a:off x="6876256" y="2348880"/>
            <a:ext cx="720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400"/>
              <a:t>]</a:t>
            </a:r>
            <a:r>
              <a:rPr lang="en-US" altLang="ja-JP" sz="6400">
                <a:solidFill>
                  <a:srgbClr val="FF0000"/>
                </a:solidFill>
              </a:rPr>
              <a:t>)</a:t>
            </a:r>
            <a:endParaRPr kumimoji="1" lang="ja-JP" altLang="en-US" sz="640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CCBC08E-2C92-BE48-956C-F0A98EA26D71}"/>
              </a:ext>
            </a:extLst>
          </p:cNvPr>
          <p:cNvSpPr txBox="1"/>
          <p:nvPr/>
        </p:nvSpPr>
        <p:spPr>
          <a:xfrm flipH="1">
            <a:off x="3288616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DF0865B-4636-6645-8B24-B8F072CD7BF0}"/>
              </a:ext>
            </a:extLst>
          </p:cNvPr>
          <p:cNvSpPr txBox="1"/>
          <p:nvPr/>
        </p:nvSpPr>
        <p:spPr>
          <a:xfrm flipH="1">
            <a:off x="4190200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C1877F2-6B28-FD4A-B3BB-B0296873DAAA}"/>
              </a:ext>
            </a:extLst>
          </p:cNvPr>
          <p:cNvSpPr txBox="1"/>
          <p:nvPr/>
        </p:nvSpPr>
        <p:spPr>
          <a:xfrm flipH="1">
            <a:off x="5031005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074F62A-17D2-AB4E-B436-DB483A93CC99}"/>
              </a:ext>
            </a:extLst>
          </p:cNvPr>
          <p:cNvSpPr txBox="1"/>
          <p:nvPr/>
        </p:nvSpPr>
        <p:spPr>
          <a:xfrm flipH="1">
            <a:off x="6035446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6C93EDC-80F0-8A49-8075-82FD9F1553F7}"/>
              </a:ext>
            </a:extLst>
          </p:cNvPr>
          <p:cNvSpPr txBox="1"/>
          <p:nvPr/>
        </p:nvSpPr>
        <p:spPr>
          <a:xfrm flipH="1">
            <a:off x="1403648" y="3429000"/>
            <a:ext cx="936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/>
              <a:t>=</a:t>
            </a:r>
            <a:r>
              <a:rPr kumimoji="1" lang="en-US" altLang="ja-JP" sz="6400">
                <a:solidFill>
                  <a:srgbClr val="0070C0"/>
                </a:solidFill>
              </a:rPr>
              <a:t>{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1D62A27-6844-9D45-B538-4D3861985AED}"/>
              </a:ext>
            </a:extLst>
          </p:cNvPr>
          <p:cNvSpPr txBox="1"/>
          <p:nvPr/>
        </p:nvSpPr>
        <p:spPr>
          <a:xfrm flipH="1">
            <a:off x="4427984" y="3429000"/>
            <a:ext cx="50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0070C0"/>
                </a:solidFill>
              </a:rPr>
              <a:t>}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6A5FD4E8-310D-8345-963A-3D4A53E43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995936" y="3717032"/>
            <a:ext cx="575065" cy="63116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E52D9F1F-4134-9545-9813-F0F83E876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150690" y="3726381"/>
            <a:ext cx="677922" cy="621819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F34C420-92D7-B24B-B4DA-B5C513BB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55131" y="3833914"/>
            <a:ext cx="514286" cy="514286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3C989DF-7805-6A42-A9EC-7965B1BDBB26}"/>
              </a:ext>
            </a:extLst>
          </p:cNvPr>
          <p:cNvSpPr txBox="1"/>
          <p:nvPr/>
        </p:nvSpPr>
        <p:spPr>
          <a:xfrm flipH="1">
            <a:off x="2867716" y="3640314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8B85184-6B85-3440-9C89-34854BA500D4}"/>
              </a:ext>
            </a:extLst>
          </p:cNvPr>
          <p:cNvSpPr txBox="1"/>
          <p:nvPr/>
        </p:nvSpPr>
        <p:spPr>
          <a:xfrm flipH="1">
            <a:off x="3708521" y="3640314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52CE3B3-BA64-1F44-B217-7149B8B746B1}"/>
              </a:ext>
            </a:extLst>
          </p:cNvPr>
          <p:cNvSpPr txBox="1"/>
          <p:nvPr/>
        </p:nvSpPr>
        <p:spPr>
          <a:xfrm>
            <a:off x="1691680" y="332656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6</a:t>
            </a:r>
            <a:r>
              <a:rPr kumimoji="1" lang="ja-JP" altLang="en-US" sz="2800"/>
              <a:t>人の手のリスト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8B9A02A-9EDA-E24E-B3D4-796C5C4AA629}"/>
              </a:ext>
            </a:extLst>
          </p:cNvPr>
          <p:cNvSpPr txBox="1"/>
          <p:nvPr/>
        </p:nvSpPr>
        <p:spPr>
          <a:xfrm>
            <a:off x="4860032" y="378904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三種類なので「あいこ」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AD88080E-45CD-2746-A2EC-1F35C15B0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36096" y="4869160"/>
            <a:ext cx="514286" cy="51428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A9B46650-E138-D64A-A267-16F8AA523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30785" y="4748495"/>
            <a:ext cx="677922" cy="62181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9B5DA989-9F90-B14D-A779-3229BBB8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35226" y="4856028"/>
            <a:ext cx="514286" cy="514286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0AFAF413-68C1-B541-83CA-6DD9A5E1A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427984" y="4725144"/>
            <a:ext cx="677922" cy="621819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F9DEC025-76B9-3246-B4FA-6D0FAC1F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22861" y="4856028"/>
            <a:ext cx="514286" cy="514286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832159F-6850-2C44-B3C8-5978496A1441}"/>
              </a:ext>
            </a:extLst>
          </p:cNvPr>
          <p:cNvSpPr txBox="1"/>
          <p:nvPr/>
        </p:nvSpPr>
        <p:spPr>
          <a:xfrm flipH="1">
            <a:off x="2447811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99EE95E-1930-D84F-8AFF-C6580D622303}"/>
              </a:ext>
            </a:extLst>
          </p:cNvPr>
          <p:cNvSpPr txBox="1"/>
          <p:nvPr/>
        </p:nvSpPr>
        <p:spPr>
          <a:xfrm flipH="1">
            <a:off x="3288616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A557A77-B0EF-9943-99B1-BD7E223DE7CB}"/>
              </a:ext>
            </a:extLst>
          </p:cNvPr>
          <p:cNvSpPr txBox="1"/>
          <p:nvPr/>
        </p:nvSpPr>
        <p:spPr>
          <a:xfrm flipH="1">
            <a:off x="4190200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FF59E90-24FD-A04C-8F36-1667D658DF39}"/>
              </a:ext>
            </a:extLst>
          </p:cNvPr>
          <p:cNvSpPr txBox="1"/>
          <p:nvPr/>
        </p:nvSpPr>
        <p:spPr>
          <a:xfrm flipH="1">
            <a:off x="5031005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C4757E8-20D4-6142-AECF-586BA642DE3A}"/>
              </a:ext>
            </a:extLst>
          </p:cNvPr>
          <p:cNvSpPr txBox="1"/>
          <p:nvPr/>
        </p:nvSpPr>
        <p:spPr>
          <a:xfrm flipH="1">
            <a:off x="6035446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0F4E0089-EA72-0244-B61C-5F1E8855C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563888" y="4725144"/>
            <a:ext cx="677922" cy="62181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AC0C610-607C-2341-A1FF-D204F53E9E1A}"/>
              </a:ext>
            </a:extLst>
          </p:cNvPr>
          <p:cNvSpPr txBox="1"/>
          <p:nvPr/>
        </p:nvSpPr>
        <p:spPr>
          <a:xfrm flipH="1">
            <a:off x="179512" y="4437112"/>
            <a:ext cx="1728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FF0000"/>
                </a:solidFill>
              </a:rPr>
              <a:t>set(</a:t>
            </a:r>
            <a:r>
              <a:rPr kumimoji="1" lang="en-US" altLang="ja-JP" sz="6400"/>
              <a:t>[</a:t>
            </a:r>
            <a:endParaRPr kumimoji="1" lang="ja-JP" altLang="en-US" sz="64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3FBCB69-1E7B-8F45-8B82-1A47BFB1DD6A}"/>
              </a:ext>
            </a:extLst>
          </p:cNvPr>
          <p:cNvSpPr txBox="1"/>
          <p:nvPr/>
        </p:nvSpPr>
        <p:spPr>
          <a:xfrm flipH="1">
            <a:off x="6876256" y="4509120"/>
            <a:ext cx="720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400"/>
              <a:t>]</a:t>
            </a:r>
            <a:r>
              <a:rPr lang="en-US" altLang="ja-JP" sz="6400">
                <a:solidFill>
                  <a:srgbClr val="FF0000"/>
                </a:solidFill>
              </a:rPr>
              <a:t>)</a:t>
            </a:r>
            <a:endParaRPr kumimoji="1" lang="ja-JP" altLang="en-US" sz="6400">
              <a:solidFill>
                <a:srgbClr val="FF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1A7BB9F-5CF4-F246-9D3B-FCC1A731C449}"/>
              </a:ext>
            </a:extLst>
          </p:cNvPr>
          <p:cNvSpPr txBox="1"/>
          <p:nvPr/>
        </p:nvSpPr>
        <p:spPr>
          <a:xfrm flipH="1">
            <a:off x="1403648" y="5517232"/>
            <a:ext cx="936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/>
              <a:t>=</a:t>
            </a:r>
            <a:r>
              <a:rPr kumimoji="1" lang="en-US" altLang="ja-JP" sz="6400">
                <a:solidFill>
                  <a:srgbClr val="0070C0"/>
                </a:solidFill>
              </a:rPr>
              <a:t>{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B496684-BF40-AB4B-9FC2-EF77B3016E48}"/>
              </a:ext>
            </a:extLst>
          </p:cNvPr>
          <p:cNvSpPr txBox="1"/>
          <p:nvPr/>
        </p:nvSpPr>
        <p:spPr>
          <a:xfrm flipH="1">
            <a:off x="3635896" y="5517232"/>
            <a:ext cx="50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0070C0"/>
                </a:solidFill>
              </a:rPr>
              <a:t>}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706DEE4E-9DA2-6744-9018-C5A0D970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150690" y="5814613"/>
            <a:ext cx="677922" cy="621819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66B9C79A-04DC-1340-A613-9A3DB341B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55131" y="5922146"/>
            <a:ext cx="514286" cy="514286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744C264-B3A7-DE4E-9F3B-DCAD1930D0B1}"/>
              </a:ext>
            </a:extLst>
          </p:cNvPr>
          <p:cNvSpPr txBox="1"/>
          <p:nvPr/>
        </p:nvSpPr>
        <p:spPr>
          <a:xfrm flipH="1">
            <a:off x="2867716" y="572854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3830A3C-1CA1-B64B-A630-A938B53283F8}"/>
              </a:ext>
            </a:extLst>
          </p:cNvPr>
          <p:cNvSpPr txBox="1"/>
          <p:nvPr/>
        </p:nvSpPr>
        <p:spPr>
          <a:xfrm>
            <a:off x="4211960" y="587727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二種類なので「勝負あり」</a:t>
            </a:r>
          </a:p>
        </p:txBody>
      </p:sp>
    </p:spTree>
    <p:extLst>
      <p:ext uri="{BB962C8B-B14F-4D97-AF65-F5344CB8AC3E}">
        <p14:creationId xmlns:p14="http://schemas.microsoft.com/office/powerpoint/2010/main" val="170304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07" y="4232692"/>
            <a:ext cx="1356548" cy="13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å®ç®±ã»å®ç©ã®ã¤ã©ã¹ã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43" y="1588110"/>
            <a:ext cx="1242368" cy="12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ããã¯ã®ã¤ã©ã¹ã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88110"/>
            <a:ext cx="1242368" cy="12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è©±ãåãäººãã¡ã®ã¤ã©ã¹ãï¼å¥³æ§4ï¼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68230"/>
            <a:ext cx="1090903" cy="14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78" y="4232692"/>
            <a:ext cx="1356548" cy="13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61" y="4232692"/>
            <a:ext cx="1356548" cy="13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雲 1"/>
          <p:cNvSpPr/>
          <p:nvPr/>
        </p:nvSpPr>
        <p:spPr>
          <a:xfrm>
            <a:off x="4163161" y="940038"/>
            <a:ext cx="4464496" cy="271659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404665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モンティ・ホール問題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5765953"/>
            <a:ext cx="508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三つの箱があり、一つは当たり、二つは外れ</a:t>
            </a:r>
          </a:p>
        </p:txBody>
      </p:sp>
    </p:spTree>
    <p:extLst>
      <p:ext uri="{BB962C8B-B14F-4D97-AF65-F5344CB8AC3E}">
        <p14:creationId xmlns:p14="http://schemas.microsoft.com/office/powerpoint/2010/main" val="251878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395536" y="295491"/>
            <a:ext cx="2368376" cy="1693349"/>
            <a:chOff x="402130" y="116632"/>
            <a:chExt cx="3794627" cy="2713095"/>
          </a:xfrm>
        </p:grpSpPr>
        <p:pic>
          <p:nvPicPr>
            <p:cNvPr id="2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30" y="1916832"/>
              <a:ext cx="912895" cy="91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8" descr="è©±ãåãäººãã¡ã®ã¤ã©ã¹ãï¼å¥³æ§4ï¼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16632"/>
              <a:ext cx="734128" cy="955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916831"/>
              <a:ext cx="912895" cy="91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3862" y="1916830"/>
              <a:ext cx="912895" cy="91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右矢印 5"/>
            <p:cNvSpPr/>
            <p:nvPr/>
          </p:nvSpPr>
          <p:spPr>
            <a:xfrm rot="8103042">
              <a:off x="1179422" y="1293400"/>
              <a:ext cx="864096" cy="43204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96110"/>
            <a:ext cx="569774" cy="5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è©±ãåãäººãã¡ã®ã¤ã©ã¹ãï¼å¥³æ§4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81" y="2372535"/>
            <a:ext cx="458198" cy="59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38" y="3496109"/>
            <a:ext cx="569774" cy="5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右矢印 12"/>
          <p:cNvSpPr/>
          <p:nvPr/>
        </p:nvSpPr>
        <p:spPr>
          <a:xfrm rot="8103042">
            <a:off x="880675" y="3107002"/>
            <a:ext cx="539316" cy="2696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16421"/>
            <a:ext cx="569774" cy="5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è©±ãåãäººãã¡ã®ã¤ã©ã¹ãï¼å¥³æ§4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89" y="4592846"/>
            <a:ext cx="458198" cy="59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46" y="5716420"/>
            <a:ext cx="569774" cy="5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右矢印 18"/>
          <p:cNvSpPr/>
          <p:nvPr/>
        </p:nvSpPr>
        <p:spPr>
          <a:xfrm rot="8103042">
            <a:off x="952683" y="5327313"/>
            <a:ext cx="539316" cy="2696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6" descr="ãããã¯ã®ã¤ã©ã¹ã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344" y="3499487"/>
            <a:ext cx="586088" cy="5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ãããã¯ã®ã¤ã©ã¹ã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82" y="5705301"/>
            <a:ext cx="586088" cy="5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右矢印 23"/>
          <p:cNvSpPr/>
          <p:nvPr/>
        </p:nvSpPr>
        <p:spPr>
          <a:xfrm rot="2615014">
            <a:off x="1839113" y="5298020"/>
            <a:ext cx="539316" cy="26965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91880" y="568937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dirty="0"/>
              <a:t>プレイヤーは、まず三つの箱のうちの一つを選ぶ。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91880" y="2397047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司会者は、選ばれていない二つのうち、外れの箱を一つ開ける。</a:t>
            </a:r>
            <a:r>
              <a:rPr kumimoji="1" lang="en-US" altLang="ja-JP" dirty="0"/>
              <a:t>(</a:t>
            </a:r>
            <a:r>
              <a:rPr kumimoji="1" lang="ja-JP" altLang="en-US" dirty="0"/>
              <a:t>二つとも外れの場合があるが、一つだけ開ける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91880" y="4479534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ja-JP" altLang="en-US" dirty="0"/>
              <a:t>ここでプレイヤーは、</a:t>
            </a:r>
            <a:r>
              <a:rPr lang="ja-JP" altLang="en-US" dirty="0"/>
              <a:t>空いていないもう一つの箱に選択を変えることができる。選択を変える方が得だろうか？それとも当たる確率は同じだろうか？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27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A498D00-9825-494C-B2A6-2549C84B9DF6}"/>
              </a:ext>
            </a:extLst>
          </p:cNvPr>
          <p:cNvSpPr/>
          <p:nvPr/>
        </p:nvSpPr>
        <p:spPr>
          <a:xfrm>
            <a:off x="2555776" y="1628800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DAABD99-9B5B-BC40-9396-8C2B458D3990}"/>
              </a:ext>
            </a:extLst>
          </p:cNvPr>
          <p:cNvSpPr/>
          <p:nvPr/>
        </p:nvSpPr>
        <p:spPr>
          <a:xfrm>
            <a:off x="3419872" y="1628800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5339E8-6F66-494E-B2E3-E8FC43050A41}"/>
              </a:ext>
            </a:extLst>
          </p:cNvPr>
          <p:cNvSpPr/>
          <p:nvPr/>
        </p:nvSpPr>
        <p:spPr>
          <a:xfrm>
            <a:off x="4283968" y="1628800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29F1D93-3B37-5A4E-B65C-BF30BB16ECCA}"/>
              </a:ext>
            </a:extLst>
          </p:cNvPr>
          <p:cNvSpPr/>
          <p:nvPr/>
        </p:nvSpPr>
        <p:spPr>
          <a:xfrm>
            <a:off x="5148064" y="1628800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91A71B-1A9E-8643-9930-0B9A7011ECC4}"/>
              </a:ext>
            </a:extLst>
          </p:cNvPr>
          <p:cNvSpPr/>
          <p:nvPr/>
        </p:nvSpPr>
        <p:spPr>
          <a:xfrm>
            <a:off x="6012160" y="1628800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2B59AA-B205-D943-91CC-802C952C07E2}"/>
              </a:ext>
            </a:extLst>
          </p:cNvPr>
          <p:cNvSpPr/>
          <p:nvPr/>
        </p:nvSpPr>
        <p:spPr>
          <a:xfrm>
            <a:off x="2555776" y="249289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E2CE103-47F4-7245-AA83-B13C15401479}"/>
              </a:ext>
            </a:extLst>
          </p:cNvPr>
          <p:cNvSpPr/>
          <p:nvPr/>
        </p:nvSpPr>
        <p:spPr>
          <a:xfrm>
            <a:off x="3419872" y="249289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70D7614-5C71-B747-9238-C32332DC02DD}"/>
              </a:ext>
            </a:extLst>
          </p:cNvPr>
          <p:cNvSpPr/>
          <p:nvPr/>
        </p:nvSpPr>
        <p:spPr>
          <a:xfrm>
            <a:off x="4283968" y="249289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C398BA6-3730-F648-8E20-B72A3A6A259A}"/>
              </a:ext>
            </a:extLst>
          </p:cNvPr>
          <p:cNvSpPr/>
          <p:nvPr/>
        </p:nvSpPr>
        <p:spPr>
          <a:xfrm>
            <a:off x="5148064" y="249289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061F06A-6B6D-4C48-9E12-1AE53F35A266}"/>
              </a:ext>
            </a:extLst>
          </p:cNvPr>
          <p:cNvSpPr/>
          <p:nvPr/>
        </p:nvSpPr>
        <p:spPr>
          <a:xfrm>
            <a:off x="6012160" y="249289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13E8F03-1754-3B43-9E04-4B3EA280D93A}"/>
              </a:ext>
            </a:extLst>
          </p:cNvPr>
          <p:cNvSpPr/>
          <p:nvPr/>
        </p:nvSpPr>
        <p:spPr>
          <a:xfrm>
            <a:off x="2555776" y="335699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2ED329A-FEBD-B042-8465-234BC9583522}"/>
              </a:ext>
            </a:extLst>
          </p:cNvPr>
          <p:cNvSpPr/>
          <p:nvPr/>
        </p:nvSpPr>
        <p:spPr>
          <a:xfrm>
            <a:off x="3419872" y="335699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3CB4C91-2892-A348-9B48-3F98D19A78E0}"/>
              </a:ext>
            </a:extLst>
          </p:cNvPr>
          <p:cNvSpPr/>
          <p:nvPr/>
        </p:nvSpPr>
        <p:spPr>
          <a:xfrm>
            <a:off x="4283968" y="335699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D492F8D-599C-014F-83A9-46E93FF963F3}"/>
              </a:ext>
            </a:extLst>
          </p:cNvPr>
          <p:cNvSpPr/>
          <p:nvPr/>
        </p:nvSpPr>
        <p:spPr>
          <a:xfrm>
            <a:off x="5148064" y="335699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F713AC4-13F2-A747-BFFC-C15C2D10F3B9}"/>
              </a:ext>
            </a:extLst>
          </p:cNvPr>
          <p:cNvSpPr/>
          <p:nvPr/>
        </p:nvSpPr>
        <p:spPr>
          <a:xfrm>
            <a:off x="6012160" y="335699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04DBAAA-2267-D44D-ACE3-4B3EBF2966B3}"/>
              </a:ext>
            </a:extLst>
          </p:cNvPr>
          <p:cNvSpPr/>
          <p:nvPr/>
        </p:nvSpPr>
        <p:spPr>
          <a:xfrm>
            <a:off x="2555776" y="422108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D47A7D-1E1F-B94F-BA53-8E5C1F470D53}"/>
              </a:ext>
            </a:extLst>
          </p:cNvPr>
          <p:cNvSpPr/>
          <p:nvPr/>
        </p:nvSpPr>
        <p:spPr>
          <a:xfrm>
            <a:off x="3419872" y="422108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834E67E-8F6C-354C-B3B2-93A558B92C8A}"/>
              </a:ext>
            </a:extLst>
          </p:cNvPr>
          <p:cNvSpPr/>
          <p:nvPr/>
        </p:nvSpPr>
        <p:spPr>
          <a:xfrm>
            <a:off x="4283968" y="422108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FCE4FF6-3323-A241-8C64-6EFB42BFE226}"/>
              </a:ext>
            </a:extLst>
          </p:cNvPr>
          <p:cNvSpPr/>
          <p:nvPr/>
        </p:nvSpPr>
        <p:spPr>
          <a:xfrm>
            <a:off x="5148064" y="422108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C4BD16C-009C-5043-909B-F33E9C115F0D}"/>
              </a:ext>
            </a:extLst>
          </p:cNvPr>
          <p:cNvSpPr/>
          <p:nvPr/>
        </p:nvSpPr>
        <p:spPr>
          <a:xfrm>
            <a:off x="6012160" y="422108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F1FF233-FE20-E043-8931-64C18610D918}"/>
              </a:ext>
            </a:extLst>
          </p:cNvPr>
          <p:cNvSpPr/>
          <p:nvPr/>
        </p:nvSpPr>
        <p:spPr>
          <a:xfrm>
            <a:off x="2555776" y="5085184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6924A2F-5AFE-4649-B946-DEFACDBF479E}"/>
              </a:ext>
            </a:extLst>
          </p:cNvPr>
          <p:cNvSpPr/>
          <p:nvPr/>
        </p:nvSpPr>
        <p:spPr>
          <a:xfrm>
            <a:off x="3419872" y="5085184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DE10371-C774-974B-8FB8-D94A024B098E}"/>
              </a:ext>
            </a:extLst>
          </p:cNvPr>
          <p:cNvSpPr/>
          <p:nvPr/>
        </p:nvSpPr>
        <p:spPr>
          <a:xfrm>
            <a:off x="4283968" y="5085184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7995559-0231-9846-9E4D-58A4C26F2F22}"/>
              </a:ext>
            </a:extLst>
          </p:cNvPr>
          <p:cNvSpPr/>
          <p:nvPr/>
        </p:nvSpPr>
        <p:spPr>
          <a:xfrm>
            <a:off x="5148064" y="5085184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B432E636-FAE4-5C44-9DCF-5F182CCE9C57}"/>
              </a:ext>
            </a:extLst>
          </p:cNvPr>
          <p:cNvSpPr/>
          <p:nvPr/>
        </p:nvSpPr>
        <p:spPr>
          <a:xfrm>
            <a:off x="6012160" y="5085184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BAB30E91-76E1-7F4F-89DD-B38CB8B94EAA}"/>
              </a:ext>
            </a:extLst>
          </p:cNvPr>
          <p:cNvCxnSpPr>
            <a:stCxn id="2" idx="2"/>
            <a:endCxn id="20" idx="0"/>
          </p:cNvCxnSpPr>
          <p:nvPr/>
        </p:nvCxnSpPr>
        <p:spPr>
          <a:xfrm>
            <a:off x="2771800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1E123849-0C4C-8B49-94E8-3601A0B99CA6}"/>
              </a:ext>
            </a:extLst>
          </p:cNvPr>
          <p:cNvCxnSpPr/>
          <p:nvPr/>
        </p:nvCxnSpPr>
        <p:spPr>
          <a:xfrm>
            <a:off x="3635896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EAEF4C6B-22BE-2C4A-8DC6-8F4000D0249B}"/>
              </a:ext>
            </a:extLst>
          </p:cNvPr>
          <p:cNvCxnSpPr/>
          <p:nvPr/>
        </p:nvCxnSpPr>
        <p:spPr>
          <a:xfrm>
            <a:off x="4499992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942A8532-111C-534F-BBF6-C4F1CB8AD71E}"/>
              </a:ext>
            </a:extLst>
          </p:cNvPr>
          <p:cNvCxnSpPr/>
          <p:nvPr/>
        </p:nvCxnSpPr>
        <p:spPr>
          <a:xfrm>
            <a:off x="5364088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8C9ADDF1-2639-F74A-950F-92EF48C79F58}"/>
              </a:ext>
            </a:extLst>
          </p:cNvPr>
          <p:cNvCxnSpPr/>
          <p:nvPr/>
        </p:nvCxnSpPr>
        <p:spPr>
          <a:xfrm>
            <a:off x="6228184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3498230-6197-8544-8572-17EB5CCA254E}"/>
              </a:ext>
            </a:extLst>
          </p:cNvPr>
          <p:cNvCxnSpPr/>
          <p:nvPr/>
        </p:nvCxnSpPr>
        <p:spPr>
          <a:xfrm>
            <a:off x="2771800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9E1637C-DBFE-D740-803D-B5A9A608F61A}"/>
              </a:ext>
            </a:extLst>
          </p:cNvPr>
          <p:cNvCxnSpPr/>
          <p:nvPr/>
        </p:nvCxnSpPr>
        <p:spPr>
          <a:xfrm>
            <a:off x="3635896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2CD781E7-A222-E443-B9E4-C02C40477A43}"/>
              </a:ext>
            </a:extLst>
          </p:cNvPr>
          <p:cNvCxnSpPr/>
          <p:nvPr/>
        </p:nvCxnSpPr>
        <p:spPr>
          <a:xfrm>
            <a:off x="4499992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326297FB-5A52-1545-8EC8-E47A0B74A280}"/>
              </a:ext>
            </a:extLst>
          </p:cNvPr>
          <p:cNvCxnSpPr/>
          <p:nvPr/>
        </p:nvCxnSpPr>
        <p:spPr>
          <a:xfrm>
            <a:off x="5364088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B43DD1B5-00B6-CA42-97D7-5E8826F4419D}"/>
              </a:ext>
            </a:extLst>
          </p:cNvPr>
          <p:cNvCxnSpPr/>
          <p:nvPr/>
        </p:nvCxnSpPr>
        <p:spPr>
          <a:xfrm>
            <a:off x="6228184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E28D378-9AE4-004D-A165-217E7A20929E}"/>
              </a:ext>
            </a:extLst>
          </p:cNvPr>
          <p:cNvCxnSpPr/>
          <p:nvPr/>
        </p:nvCxnSpPr>
        <p:spPr>
          <a:xfrm>
            <a:off x="2771800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78BC190-3B3C-714A-B5E3-DDAF5BAAB58D}"/>
              </a:ext>
            </a:extLst>
          </p:cNvPr>
          <p:cNvCxnSpPr/>
          <p:nvPr/>
        </p:nvCxnSpPr>
        <p:spPr>
          <a:xfrm>
            <a:off x="3635896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B4CDE72-83B6-8342-8D01-A2790A082371}"/>
              </a:ext>
            </a:extLst>
          </p:cNvPr>
          <p:cNvCxnSpPr/>
          <p:nvPr/>
        </p:nvCxnSpPr>
        <p:spPr>
          <a:xfrm>
            <a:off x="4499992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EEF3F5FB-138B-F24C-9B2A-8EFFC962F38F}"/>
              </a:ext>
            </a:extLst>
          </p:cNvPr>
          <p:cNvCxnSpPr/>
          <p:nvPr/>
        </p:nvCxnSpPr>
        <p:spPr>
          <a:xfrm>
            <a:off x="5364088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9E25521C-2C66-734D-8903-4F041B776549}"/>
              </a:ext>
            </a:extLst>
          </p:cNvPr>
          <p:cNvCxnSpPr/>
          <p:nvPr/>
        </p:nvCxnSpPr>
        <p:spPr>
          <a:xfrm>
            <a:off x="6228184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89A6A048-FE4A-F340-94BD-8B7A2C59A7EB}"/>
              </a:ext>
            </a:extLst>
          </p:cNvPr>
          <p:cNvCxnSpPr/>
          <p:nvPr/>
        </p:nvCxnSpPr>
        <p:spPr>
          <a:xfrm>
            <a:off x="2771800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A6387329-B448-E04D-A20C-0955AE41A951}"/>
              </a:ext>
            </a:extLst>
          </p:cNvPr>
          <p:cNvCxnSpPr/>
          <p:nvPr/>
        </p:nvCxnSpPr>
        <p:spPr>
          <a:xfrm>
            <a:off x="3635896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47B7170A-43ED-EF40-90E3-F0BE7D7B9B73}"/>
              </a:ext>
            </a:extLst>
          </p:cNvPr>
          <p:cNvCxnSpPr/>
          <p:nvPr/>
        </p:nvCxnSpPr>
        <p:spPr>
          <a:xfrm>
            <a:off x="4499992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1EF8923A-0A8B-924D-A75C-E854C471FE2E}"/>
              </a:ext>
            </a:extLst>
          </p:cNvPr>
          <p:cNvCxnSpPr/>
          <p:nvPr/>
        </p:nvCxnSpPr>
        <p:spPr>
          <a:xfrm>
            <a:off x="5364088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3E2E0EF5-30AB-C243-BFC4-3CCD3008DEDB}"/>
              </a:ext>
            </a:extLst>
          </p:cNvPr>
          <p:cNvCxnSpPr/>
          <p:nvPr/>
        </p:nvCxnSpPr>
        <p:spPr>
          <a:xfrm>
            <a:off x="6228184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3AED4FA7-CD81-3441-888F-954477EFD6BE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987824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AD23D024-8699-E249-8A43-7461295D58A5}"/>
              </a:ext>
            </a:extLst>
          </p:cNvPr>
          <p:cNvCxnSpPr/>
          <p:nvPr/>
        </p:nvCxnSpPr>
        <p:spPr>
          <a:xfrm>
            <a:off x="3851920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82CD696D-EBA4-A047-93A5-B79C46F5BCA8}"/>
              </a:ext>
            </a:extLst>
          </p:cNvPr>
          <p:cNvCxnSpPr/>
          <p:nvPr/>
        </p:nvCxnSpPr>
        <p:spPr>
          <a:xfrm>
            <a:off x="4716016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BC9E60EE-B777-E54B-B6AA-9E645A8EF7C5}"/>
              </a:ext>
            </a:extLst>
          </p:cNvPr>
          <p:cNvCxnSpPr/>
          <p:nvPr/>
        </p:nvCxnSpPr>
        <p:spPr>
          <a:xfrm>
            <a:off x="5580112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8EA181C5-DEBD-6347-B90C-8CDAAEB6EE38}"/>
              </a:ext>
            </a:extLst>
          </p:cNvPr>
          <p:cNvCxnSpPr/>
          <p:nvPr/>
        </p:nvCxnSpPr>
        <p:spPr>
          <a:xfrm>
            <a:off x="2987824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1E284325-EE87-6A43-9A68-DBFAB45A026F}"/>
              </a:ext>
            </a:extLst>
          </p:cNvPr>
          <p:cNvCxnSpPr/>
          <p:nvPr/>
        </p:nvCxnSpPr>
        <p:spPr>
          <a:xfrm>
            <a:off x="3851920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9392B8E-847E-4B40-A8B1-CE0D42AF9401}"/>
              </a:ext>
            </a:extLst>
          </p:cNvPr>
          <p:cNvCxnSpPr/>
          <p:nvPr/>
        </p:nvCxnSpPr>
        <p:spPr>
          <a:xfrm>
            <a:off x="4716016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E2FAE04D-9FD2-4E43-8B49-ED9ED60BDE8A}"/>
              </a:ext>
            </a:extLst>
          </p:cNvPr>
          <p:cNvCxnSpPr/>
          <p:nvPr/>
        </p:nvCxnSpPr>
        <p:spPr>
          <a:xfrm>
            <a:off x="5580112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51F1D8C9-7CBD-0545-B278-868640CB7CFC}"/>
              </a:ext>
            </a:extLst>
          </p:cNvPr>
          <p:cNvCxnSpPr/>
          <p:nvPr/>
        </p:nvCxnSpPr>
        <p:spPr>
          <a:xfrm>
            <a:off x="2987824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D48CF953-6E75-DA4D-9C46-9E160854F84F}"/>
              </a:ext>
            </a:extLst>
          </p:cNvPr>
          <p:cNvCxnSpPr/>
          <p:nvPr/>
        </p:nvCxnSpPr>
        <p:spPr>
          <a:xfrm>
            <a:off x="3851920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62356821-C456-0546-8AB8-C90FFD986A18}"/>
              </a:ext>
            </a:extLst>
          </p:cNvPr>
          <p:cNvCxnSpPr/>
          <p:nvPr/>
        </p:nvCxnSpPr>
        <p:spPr>
          <a:xfrm>
            <a:off x="4716016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EABF795E-1109-B74F-BBCC-6970FCEE9347}"/>
              </a:ext>
            </a:extLst>
          </p:cNvPr>
          <p:cNvCxnSpPr/>
          <p:nvPr/>
        </p:nvCxnSpPr>
        <p:spPr>
          <a:xfrm>
            <a:off x="5580112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C161163-1F42-F047-AA67-BC88AD7442C5}"/>
              </a:ext>
            </a:extLst>
          </p:cNvPr>
          <p:cNvCxnSpPr/>
          <p:nvPr/>
        </p:nvCxnSpPr>
        <p:spPr>
          <a:xfrm>
            <a:off x="2987824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D8E21781-3F07-0040-8020-AB92EF7B703B}"/>
              </a:ext>
            </a:extLst>
          </p:cNvPr>
          <p:cNvCxnSpPr/>
          <p:nvPr/>
        </p:nvCxnSpPr>
        <p:spPr>
          <a:xfrm>
            <a:off x="3851920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40A070B9-5686-8043-95EE-2558E3752B71}"/>
              </a:ext>
            </a:extLst>
          </p:cNvPr>
          <p:cNvCxnSpPr/>
          <p:nvPr/>
        </p:nvCxnSpPr>
        <p:spPr>
          <a:xfrm>
            <a:off x="4716016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608ED4E7-4075-4A41-8F38-55F1DB48A266}"/>
              </a:ext>
            </a:extLst>
          </p:cNvPr>
          <p:cNvCxnSpPr/>
          <p:nvPr/>
        </p:nvCxnSpPr>
        <p:spPr>
          <a:xfrm>
            <a:off x="5580112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B971B95E-4D59-5748-B9A5-2BE8FA10E35F}"/>
              </a:ext>
            </a:extLst>
          </p:cNvPr>
          <p:cNvCxnSpPr/>
          <p:nvPr/>
        </p:nvCxnSpPr>
        <p:spPr>
          <a:xfrm>
            <a:off x="2987824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8E6B3A88-E40B-354B-92C8-9CB588EE8467}"/>
              </a:ext>
            </a:extLst>
          </p:cNvPr>
          <p:cNvCxnSpPr/>
          <p:nvPr/>
        </p:nvCxnSpPr>
        <p:spPr>
          <a:xfrm>
            <a:off x="3851920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503B4F3D-04EF-7E44-8A8D-91A25EE546D5}"/>
              </a:ext>
            </a:extLst>
          </p:cNvPr>
          <p:cNvCxnSpPr/>
          <p:nvPr/>
        </p:nvCxnSpPr>
        <p:spPr>
          <a:xfrm>
            <a:off x="4716016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E368E309-1C81-8D4D-AB68-0BBFBEB7CD7F}"/>
              </a:ext>
            </a:extLst>
          </p:cNvPr>
          <p:cNvCxnSpPr/>
          <p:nvPr/>
        </p:nvCxnSpPr>
        <p:spPr>
          <a:xfrm>
            <a:off x="5580112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乗算 36">
            <a:extLst>
              <a:ext uri="{FF2B5EF4-FFF2-40B4-BE49-F238E27FC236}">
                <a16:creationId xmlns:a16="http://schemas.microsoft.com/office/drawing/2014/main" id="{C54D131D-D41D-A744-92DC-7BAF77566985}"/>
              </a:ext>
            </a:extLst>
          </p:cNvPr>
          <p:cNvSpPr/>
          <p:nvPr/>
        </p:nvSpPr>
        <p:spPr>
          <a:xfrm>
            <a:off x="3059832" y="170080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乗算 36">
            <a:extLst>
              <a:ext uri="{FF2B5EF4-FFF2-40B4-BE49-F238E27FC236}">
                <a16:creationId xmlns:a16="http://schemas.microsoft.com/office/drawing/2014/main" id="{97AC15AD-F90B-0F46-8D7B-62F064EA13F4}"/>
              </a:ext>
            </a:extLst>
          </p:cNvPr>
          <p:cNvSpPr/>
          <p:nvPr/>
        </p:nvSpPr>
        <p:spPr>
          <a:xfrm>
            <a:off x="4788024" y="170080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乗算 36">
            <a:extLst>
              <a:ext uri="{FF2B5EF4-FFF2-40B4-BE49-F238E27FC236}">
                <a16:creationId xmlns:a16="http://schemas.microsoft.com/office/drawing/2014/main" id="{932759C4-D48A-4F4C-8A7E-557727FF2785}"/>
              </a:ext>
            </a:extLst>
          </p:cNvPr>
          <p:cNvSpPr/>
          <p:nvPr/>
        </p:nvSpPr>
        <p:spPr>
          <a:xfrm>
            <a:off x="2627784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乗算 36">
            <a:extLst>
              <a:ext uri="{FF2B5EF4-FFF2-40B4-BE49-F238E27FC236}">
                <a16:creationId xmlns:a16="http://schemas.microsoft.com/office/drawing/2014/main" id="{5ACE5FA8-1007-8441-BEF6-FBCC7851B627}"/>
              </a:ext>
            </a:extLst>
          </p:cNvPr>
          <p:cNvSpPr/>
          <p:nvPr/>
        </p:nvSpPr>
        <p:spPr>
          <a:xfrm>
            <a:off x="3491880" y="299695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乗算 36">
            <a:extLst>
              <a:ext uri="{FF2B5EF4-FFF2-40B4-BE49-F238E27FC236}">
                <a16:creationId xmlns:a16="http://schemas.microsoft.com/office/drawing/2014/main" id="{B23EE4DE-0653-CA4B-9AEC-3798126A661D}"/>
              </a:ext>
            </a:extLst>
          </p:cNvPr>
          <p:cNvSpPr/>
          <p:nvPr/>
        </p:nvSpPr>
        <p:spPr>
          <a:xfrm>
            <a:off x="4355976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乗算 36">
            <a:extLst>
              <a:ext uri="{FF2B5EF4-FFF2-40B4-BE49-F238E27FC236}">
                <a16:creationId xmlns:a16="http://schemas.microsoft.com/office/drawing/2014/main" id="{1B5112FF-979B-A14E-948E-BA5CEA038632}"/>
              </a:ext>
            </a:extLst>
          </p:cNvPr>
          <p:cNvSpPr/>
          <p:nvPr/>
        </p:nvSpPr>
        <p:spPr>
          <a:xfrm>
            <a:off x="5220072" y="299695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乗算 36">
            <a:extLst>
              <a:ext uri="{FF2B5EF4-FFF2-40B4-BE49-F238E27FC236}">
                <a16:creationId xmlns:a16="http://schemas.microsoft.com/office/drawing/2014/main" id="{860204F1-5D65-4E40-A157-93C76B67DFAE}"/>
              </a:ext>
            </a:extLst>
          </p:cNvPr>
          <p:cNvSpPr/>
          <p:nvPr/>
        </p:nvSpPr>
        <p:spPr>
          <a:xfrm>
            <a:off x="4355976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乗算 36">
            <a:extLst>
              <a:ext uri="{FF2B5EF4-FFF2-40B4-BE49-F238E27FC236}">
                <a16:creationId xmlns:a16="http://schemas.microsoft.com/office/drawing/2014/main" id="{AF231D28-3978-DB4C-8937-1BC641063653}"/>
              </a:ext>
            </a:extLst>
          </p:cNvPr>
          <p:cNvSpPr/>
          <p:nvPr/>
        </p:nvSpPr>
        <p:spPr>
          <a:xfrm>
            <a:off x="2627784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乗算 36">
            <a:extLst>
              <a:ext uri="{FF2B5EF4-FFF2-40B4-BE49-F238E27FC236}">
                <a16:creationId xmlns:a16="http://schemas.microsoft.com/office/drawing/2014/main" id="{3EDAAAFF-6942-1D4A-939F-73D7024D1FE7}"/>
              </a:ext>
            </a:extLst>
          </p:cNvPr>
          <p:cNvSpPr/>
          <p:nvPr/>
        </p:nvSpPr>
        <p:spPr>
          <a:xfrm>
            <a:off x="6084168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乗算 36">
            <a:extLst>
              <a:ext uri="{FF2B5EF4-FFF2-40B4-BE49-F238E27FC236}">
                <a16:creationId xmlns:a16="http://schemas.microsoft.com/office/drawing/2014/main" id="{F45D7A23-633D-2B4B-B8FA-C3122EAF39D0}"/>
              </a:ext>
            </a:extLst>
          </p:cNvPr>
          <p:cNvSpPr/>
          <p:nvPr/>
        </p:nvSpPr>
        <p:spPr>
          <a:xfrm>
            <a:off x="6084168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乗算 36">
            <a:extLst>
              <a:ext uri="{FF2B5EF4-FFF2-40B4-BE49-F238E27FC236}">
                <a16:creationId xmlns:a16="http://schemas.microsoft.com/office/drawing/2014/main" id="{DEF2AD8F-4DF8-F242-800F-451440A7C0D4}"/>
              </a:ext>
            </a:extLst>
          </p:cNvPr>
          <p:cNvSpPr/>
          <p:nvPr/>
        </p:nvSpPr>
        <p:spPr>
          <a:xfrm>
            <a:off x="5220072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乗算 36">
            <a:extLst>
              <a:ext uri="{FF2B5EF4-FFF2-40B4-BE49-F238E27FC236}">
                <a16:creationId xmlns:a16="http://schemas.microsoft.com/office/drawing/2014/main" id="{744269B6-83B7-D94D-9F4B-F93BF112A3E9}"/>
              </a:ext>
            </a:extLst>
          </p:cNvPr>
          <p:cNvSpPr/>
          <p:nvPr/>
        </p:nvSpPr>
        <p:spPr>
          <a:xfrm>
            <a:off x="5652120" y="515719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乗算 36">
            <a:extLst>
              <a:ext uri="{FF2B5EF4-FFF2-40B4-BE49-F238E27FC236}">
                <a16:creationId xmlns:a16="http://schemas.microsoft.com/office/drawing/2014/main" id="{2A266F00-2696-A649-8C88-899C90A1AB66}"/>
              </a:ext>
            </a:extLst>
          </p:cNvPr>
          <p:cNvSpPr/>
          <p:nvPr/>
        </p:nvSpPr>
        <p:spPr>
          <a:xfrm>
            <a:off x="3923928" y="515719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乗算 36">
            <a:extLst>
              <a:ext uri="{FF2B5EF4-FFF2-40B4-BE49-F238E27FC236}">
                <a16:creationId xmlns:a16="http://schemas.microsoft.com/office/drawing/2014/main" id="{01BC285A-3353-6546-8E5F-D5581B15C953}"/>
              </a:ext>
            </a:extLst>
          </p:cNvPr>
          <p:cNvSpPr/>
          <p:nvPr/>
        </p:nvSpPr>
        <p:spPr>
          <a:xfrm>
            <a:off x="3059832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乗算 36">
            <a:extLst>
              <a:ext uri="{FF2B5EF4-FFF2-40B4-BE49-F238E27FC236}">
                <a16:creationId xmlns:a16="http://schemas.microsoft.com/office/drawing/2014/main" id="{34E1C5C2-83A3-E846-B258-B220A5384260}"/>
              </a:ext>
            </a:extLst>
          </p:cNvPr>
          <p:cNvSpPr/>
          <p:nvPr/>
        </p:nvSpPr>
        <p:spPr>
          <a:xfrm>
            <a:off x="5652120" y="256490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乗算 36">
            <a:extLst>
              <a:ext uri="{FF2B5EF4-FFF2-40B4-BE49-F238E27FC236}">
                <a16:creationId xmlns:a16="http://schemas.microsoft.com/office/drawing/2014/main" id="{D0615067-1D27-8E4D-9BC2-14332AB77AD6}"/>
              </a:ext>
            </a:extLst>
          </p:cNvPr>
          <p:cNvSpPr/>
          <p:nvPr/>
        </p:nvSpPr>
        <p:spPr>
          <a:xfrm>
            <a:off x="3059832" y="256490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乗算 36">
            <a:extLst>
              <a:ext uri="{FF2B5EF4-FFF2-40B4-BE49-F238E27FC236}">
                <a16:creationId xmlns:a16="http://schemas.microsoft.com/office/drawing/2014/main" id="{D090F020-D11B-274D-B4BA-625A67270FDA}"/>
              </a:ext>
            </a:extLst>
          </p:cNvPr>
          <p:cNvSpPr/>
          <p:nvPr/>
        </p:nvSpPr>
        <p:spPr>
          <a:xfrm>
            <a:off x="3491880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乗算 36">
            <a:extLst>
              <a:ext uri="{FF2B5EF4-FFF2-40B4-BE49-F238E27FC236}">
                <a16:creationId xmlns:a16="http://schemas.microsoft.com/office/drawing/2014/main" id="{9191AF86-FA68-2A41-9876-16B3F4E32DFF}"/>
              </a:ext>
            </a:extLst>
          </p:cNvPr>
          <p:cNvSpPr/>
          <p:nvPr/>
        </p:nvSpPr>
        <p:spPr>
          <a:xfrm>
            <a:off x="4788024" y="429309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乗算 36">
            <a:extLst>
              <a:ext uri="{FF2B5EF4-FFF2-40B4-BE49-F238E27FC236}">
                <a16:creationId xmlns:a16="http://schemas.microsoft.com/office/drawing/2014/main" id="{56238A3F-B354-0344-937E-1B888FFFBA5A}"/>
              </a:ext>
            </a:extLst>
          </p:cNvPr>
          <p:cNvSpPr/>
          <p:nvPr/>
        </p:nvSpPr>
        <p:spPr>
          <a:xfrm>
            <a:off x="5652120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乗算 36">
            <a:extLst>
              <a:ext uri="{FF2B5EF4-FFF2-40B4-BE49-F238E27FC236}">
                <a16:creationId xmlns:a16="http://schemas.microsoft.com/office/drawing/2014/main" id="{32F1FCCB-2B4B-6F46-A2A1-DDAC9E8F68D6}"/>
              </a:ext>
            </a:extLst>
          </p:cNvPr>
          <p:cNvSpPr/>
          <p:nvPr/>
        </p:nvSpPr>
        <p:spPr>
          <a:xfrm>
            <a:off x="2627784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9F2F2F57-B97D-944D-BD83-CA02FFC62558}"/>
              </a:ext>
            </a:extLst>
          </p:cNvPr>
          <p:cNvSpPr txBox="1"/>
          <p:nvPr/>
        </p:nvSpPr>
        <p:spPr>
          <a:xfrm>
            <a:off x="2267744" y="580526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無事な道だけを通って左から右に通過できるか？</a:t>
            </a:r>
          </a:p>
        </p:txBody>
      </p:sp>
      <p:sp>
        <p:nvSpPr>
          <p:cNvPr id="149" name="乗算 36">
            <a:extLst>
              <a:ext uri="{FF2B5EF4-FFF2-40B4-BE49-F238E27FC236}">
                <a16:creationId xmlns:a16="http://schemas.microsoft.com/office/drawing/2014/main" id="{82A02F3F-58B8-C344-ABC3-DE2E321DFCA0}"/>
              </a:ext>
            </a:extLst>
          </p:cNvPr>
          <p:cNvSpPr/>
          <p:nvPr/>
        </p:nvSpPr>
        <p:spPr>
          <a:xfrm>
            <a:off x="4788024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2E502C98-7AFF-E04D-8560-00E2B66219CC}"/>
              </a:ext>
            </a:extLst>
          </p:cNvPr>
          <p:cNvSpPr txBox="1"/>
          <p:nvPr/>
        </p:nvSpPr>
        <p:spPr>
          <a:xfrm>
            <a:off x="2843808" y="26064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パーコレーション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8DEB2487-4F05-BD42-B2EC-3265222F0ABC}"/>
              </a:ext>
            </a:extLst>
          </p:cNvPr>
          <p:cNvSpPr txBox="1"/>
          <p:nvPr/>
        </p:nvSpPr>
        <p:spPr>
          <a:xfrm>
            <a:off x="1835696" y="1052736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碁盤の目状の道がところどころ通行止めになっている</a:t>
            </a:r>
          </a:p>
        </p:txBody>
      </p:sp>
      <p:pic>
        <p:nvPicPr>
          <p:cNvPr id="153" name="図 152">
            <a:extLst>
              <a:ext uri="{FF2B5EF4-FFF2-40B4-BE49-F238E27FC236}">
                <a16:creationId xmlns:a16="http://schemas.microsoft.com/office/drawing/2014/main" id="{D8C1261D-AD4B-874F-A708-0FB06F6F1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99592" y="3068960"/>
            <a:ext cx="1355346" cy="909588"/>
          </a:xfrm>
          <a:prstGeom prst="rect">
            <a:avLst/>
          </a:prstGeom>
        </p:spPr>
      </p:pic>
      <p:pic>
        <p:nvPicPr>
          <p:cNvPr id="154" name="図 153">
            <a:extLst>
              <a:ext uri="{FF2B5EF4-FFF2-40B4-BE49-F238E27FC236}">
                <a16:creationId xmlns:a16="http://schemas.microsoft.com/office/drawing/2014/main" id="{F0A87970-7D2A-F24B-B673-B491BEF21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2852936"/>
            <a:ext cx="1467282" cy="10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7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20631E-2FBB-8A4A-8A29-0E3BB1DCF155}"/>
              </a:ext>
            </a:extLst>
          </p:cNvPr>
          <p:cNvSpPr/>
          <p:nvPr/>
        </p:nvSpPr>
        <p:spPr>
          <a:xfrm>
            <a:off x="2555776" y="1628800"/>
            <a:ext cx="432048" cy="43204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7B8857D-8D3A-9046-8E86-A0982031B457}"/>
              </a:ext>
            </a:extLst>
          </p:cNvPr>
          <p:cNvSpPr/>
          <p:nvPr/>
        </p:nvSpPr>
        <p:spPr>
          <a:xfrm>
            <a:off x="3419872" y="1628800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3126317-2A1B-624D-A02F-2A3A4D2AE1E2}"/>
              </a:ext>
            </a:extLst>
          </p:cNvPr>
          <p:cNvSpPr/>
          <p:nvPr/>
        </p:nvSpPr>
        <p:spPr>
          <a:xfrm>
            <a:off x="4283968" y="1628800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4F580B-CE8C-324B-B1FF-5C58291AE66D}"/>
              </a:ext>
            </a:extLst>
          </p:cNvPr>
          <p:cNvSpPr/>
          <p:nvPr/>
        </p:nvSpPr>
        <p:spPr>
          <a:xfrm>
            <a:off x="5148064" y="1628800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6EBE47A-90DC-3C43-B542-737434D74778}"/>
              </a:ext>
            </a:extLst>
          </p:cNvPr>
          <p:cNvSpPr/>
          <p:nvPr/>
        </p:nvSpPr>
        <p:spPr>
          <a:xfrm>
            <a:off x="6012160" y="1628800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CC8C2E-855B-9F43-B1EB-9C71DE8FEB2C}"/>
              </a:ext>
            </a:extLst>
          </p:cNvPr>
          <p:cNvSpPr/>
          <p:nvPr/>
        </p:nvSpPr>
        <p:spPr>
          <a:xfrm>
            <a:off x="2555776" y="2492896"/>
            <a:ext cx="432048" cy="4320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B312694-D3B8-C341-8C38-F0FB29513D62}"/>
              </a:ext>
            </a:extLst>
          </p:cNvPr>
          <p:cNvSpPr/>
          <p:nvPr/>
        </p:nvSpPr>
        <p:spPr>
          <a:xfrm>
            <a:off x="3419872" y="2492896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D155060-3746-BB4E-B224-1DCA519B086B}"/>
              </a:ext>
            </a:extLst>
          </p:cNvPr>
          <p:cNvSpPr/>
          <p:nvPr/>
        </p:nvSpPr>
        <p:spPr>
          <a:xfrm>
            <a:off x="4283968" y="2492896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A44E561-420C-F34D-AB66-A0CA2955F59E}"/>
              </a:ext>
            </a:extLst>
          </p:cNvPr>
          <p:cNvSpPr/>
          <p:nvPr/>
        </p:nvSpPr>
        <p:spPr>
          <a:xfrm>
            <a:off x="5148064" y="2492896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EC6C524-E0F4-D242-92F4-585FB15FCC20}"/>
              </a:ext>
            </a:extLst>
          </p:cNvPr>
          <p:cNvSpPr/>
          <p:nvPr/>
        </p:nvSpPr>
        <p:spPr>
          <a:xfrm>
            <a:off x="6012160" y="2492896"/>
            <a:ext cx="432048" cy="4320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DBFF05E-1B54-944C-A560-27591259A045}"/>
              </a:ext>
            </a:extLst>
          </p:cNvPr>
          <p:cNvSpPr/>
          <p:nvPr/>
        </p:nvSpPr>
        <p:spPr>
          <a:xfrm>
            <a:off x="2555776" y="3356992"/>
            <a:ext cx="432048" cy="4320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157630E-CBA8-884C-8D1E-D1779769143A}"/>
              </a:ext>
            </a:extLst>
          </p:cNvPr>
          <p:cNvSpPr/>
          <p:nvPr/>
        </p:nvSpPr>
        <p:spPr>
          <a:xfrm>
            <a:off x="3419872" y="3356992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ED8C058-9565-AF48-9574-44C5A13EA93F}"/>
              </a:ext>
            </a:extLst>
          </p:cNvPr>
          <p:cNvSpPr/>
          <p:nvPr/>
        </p:nvSpPr>
        <p:spPr>
          <a:xfrm>
            <a:off x="4283968" y="3356992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4888D86-2E95-9746-9C09-66847B1CFA7C}"/>
              </a:ext>
            </a:extLst>
          </p:cNvPr>
          <p:cNvSpPr/>
          <p:nvPr/>
        </p:nvSpPr>
        <p:spPr>
          <a:xfrm>
            <a:off x="5148064" y="3356992"/>
            <a:ext cx="432048" cy="432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7A3C565-32CF-414D-8353-522AAB1EDF63}"/>
              </a:ext>
            </a:extLst>
          </p:cNvPr>
          <p:cNvSpPr/>
          <p:nvPr/>
        </p:nvSpPr>
        <p:spPr>
          <a:xfrm>
            <a:off x="6012160" y="3356992"/>
            <a:ext cx="432048" cy="4320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BCD5956-ECD6-474E-AFF5-7B0564D6B9FC}"/>
              </a:ext>
            </a:extLst>
          </p:cNvPr>
          <p:cNvSpPr/>
          <p:nvPr/>
        </p:nvSpPr>
        <p:spPr>
          <a:xfrm>
            <a:off x="2555776" y="4221088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687ADFE-12AF-FC4A-93EB-8E8432EADFC0}"/>
              </a:ext>
            </a:extLst>
          </p:cNvPr>
          <p:cNvSpPr/>
          <p:nvPr/>
        </p:nvSpPr>
        <p:spPr>
          <a:xfrm>
            <a:off x="3419872" y="4221088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949DD4F-422B-EA48-B527-73C3250CEDD6}"/>
              </a:ext>
            </a:extLst>
          </p:cNvPr>
          <p:cNvSpPr/>
          <p:nvPr/>
        </p:nvSpPr>
        <p:spPr>
          <a:xfrm>
            <a:off x="4283968" y="4221088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166155-5DE0-7D49-89A4-960ACE209D30}"/>
              </a:ext>
            </a:extLst>
          </p:cNvPr>
          <p:cNvSpPr/>
          <p:nvPr/>
        </p:nvSpPr>
        <p:spPr>
          <a:xfrm>
            <a:off x="5148064" y="4221088"/>
            <a:ext cx="432048" cy="432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623FA6C-6F3C-394C-A31B-3A79DB8C0ED9}"/>
              </a:ext>
            </a:extLst>
          </p:cNvPr>
          <p:cNvSpPr/>
          <p:nvPr/>
        </p:nvSpPr>
        <p:spPr>
          <a:xfrm>
            <a:off x="6012160" y="4221088"/>
            <a:ext cx="432048" cy="432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525BAAB-7EF4-EE4A-AB27-F69A4A990493}"/>
              </a:ext>
            </a:extLst>
          </p:cNvPr>
          <p:cNvSpPr/>
          <p:nvPr/>
        </p:nvSpPr>
        <p:spPr>
          <a:xfrm>
            <a:off x="2555776" y="5085184"/>
            <a:ext cx="43204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8116BE-8DFE-1449-AEDE-8708D8EE9863}"/>
              </a:ext>
            </a:extLst>
          </p:cNvPr>
          <p:cNvSpPr/>
          <p:nvPr/>
        </p:nvSpPr>
        <p:spPr>
          <a:xfrm>
            <a:off x="3419872" y="5085184"/>
            <a:ext cx="43204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61909FC-0B85-BB47-B997-2D17B75FF22D}"/>
              </a:ext>
            </a:extLst>
          </p:cNvPr>
          <p:cNvSpPr/>
          <p:nvPr/>
        </p:nvSpPr>
        <p:spPr>
          <a:xfrm>
            <a:off x="4283968" y="5085184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0998634-D945-3B4A-AE43-DC9F73709159}"/>
              </a:ext>
            </a:extLst>
          </p:cNvPr>
          <p:cNvSpPr/>
          <p:nvPr/>
        </p:nvSpPr>
        <p:spPr>
          <a:xfrm>
            <a:off x="5148064" y="5085184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1A71CA6-C712-8C49-977F-8FE75724B82E}"/>
              </a:ext>
            </a:extLst>
          </p:cNvPr>
          <p:cNvSpPr/>
          <p:nvPr/>
        </p:nvSpPr>
        <p:spPr>
          <a:xfrm>
            <a:off x="6012160" y="5085184"/>
            <a:ext cx="432048" cy="432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FADFDBF-1F4A-C247-89BD-229A6F091099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2771800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C75202E-EE54-2646-A1E3-E63408560B7A}"/>
              </a:ext>
            </a:extLst>
          </p:cNvPr>
          <p:cNvCxnSpPr/>
          <p:nvPr/>
        </p:nvCxnSpPr>
        <p:spPr>
          <a:xfrm>
            <a:off x="3635896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8588D6C-8463-B94D-95A6-2AD42BBE828D}"/>
              </a:ext>
            </a:extLst>
          </p:cNvPr>
          <p:cNvCxnSpPr/>
          <p:nvPr/>
        </p:nvCxnSpPr>
        <p:spPr>
          <a:xfrm>
            <a:off x="4499992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61247C9-AD0C-6E4B-8EA3-4D40E9D76EAE}"/>
              </a:ext>
            </a:extLst>
          </p:cNvPr>
          <p:cNvCxnSpPr/>
          <p:nvPr/>
        </p:nvCxnSpPr>
        <p:spPr>
          <a:xfrm>
            <a:off x="5364088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AFB9EB8-9691-9642-806D-7EEBE31B8FA4}"/>
              </a:ext>
            </a:extLst>
          </p:cNvPr>
          <p:cNvCxnSpPr/>
          <p:nvPr/>
        </p:nvCxnSpPr>
        <p:spPr>
          <a:xfrm>
            <a:off x="6228184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49295A3-FE05-504F-8923-896294A6CB84}"/>
              </a:ext>
            </a:extLst>
          </p:cNvPr>
          <p:cNvCxnSpPr/>
          <p:nvPr/>
        </p:nvCxnSpPr>
        <p:spPr>
          <a:xfrm>
            <a:off x="2771800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EF86E49-A944-D040-A8AF-433FE05CEBEF}"/>
              </a:ext>
            </a:extLst>
          </p:cNvPr>
          <p:cNvCxnSpPr/>
          <p:nvPr/>
        </p:nvCxnSpPr>
        <p:spPr>
          <a:xfrm>
            <a:off x="3635896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C744C75-C124-C14B-B06C-71BC40DFC093}"/>
              </a:ext>
            </a:extLst>
          </p:cNvPr>
          <p:cNvCxnSpPr/>
          <p:nvPr/>
        </p:nvCxnSpPr>
        <p:spPr>
          <a:xfrm>
            <a:off x="4499992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9A74DB5-FE8D-344C-873F-9EB0DB131024}"/>
              </a:ext>
            </a:extLst>
          </p:cNvPr>
          <p:cNvCxnSpPr/>
          <p:nvPr/>
        </p:nvCxnSpPr>
        <p:spPr>
          <a:xfrm>
            <a:off x="5364088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D0B27D0-053A-2044-A14E-77EFF9A5DE01}"/>
              </a:ext>
            </a:extLst>
          </p:cNvPr>
          <p:cNvCxnSpPr/>
          <p:nvPr/>
        </p:nvCxnSpPr>
        <p:spPr>
          <a:xfrm>
            <a:off x="6228184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8A0B3E3-DF3E-434A-A3EC-233372965AEC}"/>
              </a:ext>
            </a:extLst>
          </p:cNvPr>
          <p:cNvCxnSpPr/>
          <p:nvPr/>
        </p:nvCxnSpPr>
        <p:spPr>
          <a:xfrm>
            <a:off x="2771800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1F6ACCC-D76F-F242-9173-71FF584D29BE}"/>
              </a:ext>
            </a:extLst>
          </p:cNvPr>
          <p:cNvCxnSpPr/>
          <p:nvPr/>
        </p:nvCxnSpPr>
        <p:spPr>
          <a:xfrm>
            <a:off x="3635896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9AC73FD-3430-BB4F-9C31-8F5DB423B82F}"/>
              </a:ext>
            </a:extLst>
          </p:cNvPr>
          <p:cNvCxnSpPr/>
          <p:nvPr/>
        </p:nvCxnSpPr>
        <p:spPr>
          <a:xfrm>
            <a:off x="4499992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BF186E8-1A3B-9140-8E07-1ED3AB3F8038}"/>
              </a:ext>
            </a:extLst>
          </p:cNvPr>
          <p:cNvCxnSpPr/>
          <p:nvPr/>
        </p:nvCxnSpPr>
        <p:spPr>
          <a:xfrm>
            <a:off x="5364088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83917C2-60AF-824C-A29D-64134E7DD8E2}"/>
              </a:ext>
            </a:extLst>
          </p:cNvPr>
          <p:cNvCxnSpPr/>
          <p:nvPr/>
        </p:nvCxnSpPr>
        <p:spPr>
          <a:xfrm>
            <a:off x="6228184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1B249B7-1841-5A4C-8698-0B484865F892}"/>
              </a:ext>
            </a:extLst>
          </p:cNvPr>
          <p:cNvCxnSpPr/>
          <p:nvPr/>
        </p:nvCxnSpPr>
        <p:spPr>
          <a:xfrm>
            <a:off x="2771800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3F32C59-3DAE-9F4B-BE08-248363E305BA}"/>
              </a:ext>
            </a:extLst>
          </p:cNvPr>
          <p:cNvCxnSpPr/>
          <p:nvPr/>
        </p:nvCxnSpPr>
        <p:spPr>
          <a:xfrm>
            <a:off x="3635896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2E9F22E-232D-994E-BDF7-F510B446CBE2}"/>
              </a:ext>
            </a:extLst>
          </p:cNvPr>
          <p:cNvCxnSpPr/>
          <p:nvPr/>
        </p:nvCxnSpPr>
        <p:spPr>
          <a:xfrm>
            <a:off x="4499992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15F024B-E423-9642-9A33-402CE26FED4F}"/>
              </a:ext>
            </a:extLst>
          </p:cNvPr>
          <p:cNvCxnSpPr/>
          <p:nvPr/>
        </p:nvCxnSpPr>
        <p:spPr>
          <a:xfrm>
            <a:off x="5364088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68A046E-455F-DE4D-A92F-27A6CEFB2A7D}"/>
              </a:ext>
            </a:extLst>
          </p:cNvPr>
          <p:cNvCxnSpPr/>
          <p:nvPr/>
        </p:nvCxnSpPr>
        <p:spPr>
          <a:xfrm>
            <a:off x="6228184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BD8DD475-88FA-6743-8FD2-EF03EDA1E4C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87824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A3C86995-AB50-D04C-9538-9AB1706CBFFE}"/>
              </a:ext>
            </a:extLst>
          </p:cNvPr>
          <p:cNvCxnSpPr/>
          <p:nvPr/>
        </p:nvCxnSpPr>
        <p:spPr>
          <a:xfrm>
            <a:off x="3851920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C1995B9-B37F-B642-94C0-9EB373037B6C}"/>
              </a:ext>
            </a:extLst>
          </p:cNvPr>
          <p:cNvCxnSpPr/>
          <p:nvPr/>
        </p:nvCxnSpPr>
        <p:spPr>
          <a:xfrm>
            <a:off x="4716016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76433E7-C54C-434A-801D-1DD29EAF2389}"/>
              </a:ext>
            </a:extLst>
          </p:cNvPr>
          <p:cNvCxnSpPr/>
          <p:nvPr/>
        </p:nvCxnSpPr>
        <p:spPr>
          <a:xfrm>
            <a:off x="5580112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5AD5FC4-E087-974C-B0DC-90B209349723}"/>
              </a:ext>
            </a:extLst>
          </p:cNvPr>
          <p:cNvCxnSpPr/>
          <p:nvPr/>
        </p:nvCxnSpPr>
        <p:spPr>
          <a:xfrm>
            <a:off x="2987824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1E8376C-8ADB-9F4F-AB4F-8B34C3985F47}"/>
              </a:ext>
            </a:extLst>
          </p:cNvPr>
          <p:cNvCxnSpPr/>
          <p:nvPr/>
        </p:nvCxnSpPr>
        <p:spPr>
          <a:xfrm>
            <a:off x="3851920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9B24ECE-491E-C94D-9626-38A7FDCE01B1}"/>
              </a:ext>
            </a:extLst>
          </p:cNvPr>
          <p:cNvCxnSpPr/>
          <p:nvPr/>
        </p:nvCxnSpPr>
        <p:spPr>
          <a:xfrm>
            <a:off x="4716016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60EFB2F-489D-6C48-A95E-5F994C13164B}"/>
              </a:ext>
            </a:extLst>
          </p:cNvPr>
          <p:cNvCxnSpPr/>
          <p:nvPr/>
        </p:nvCxnSpPr>
        <p:spPr>
          <a:xfrm>
            <a:off x="5580112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52E12F1-6CA9-8343-A804-6E79AA2033FD}"/>
              </a:ext>
            </a:extLst>
          </p:cNvPr>
          <p:cNvCxnSpPr/>
          <p:nvPr/>
        </p:nvCxnSpPr>
        <p:spPr>
          <a:xfrm>
            <a:off x="2987824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0974417-69D4-2A45-818F-2ADA9F00DBDA}"/>
              </a:ext>
            </a:extLst>
          </p:cNvPr>
          <p:cNvCxnSpPr/>
          <p:nvPr/>
        </p:nvCxnSpPr>
        <p:spPr>
          <a:xfrm>
            <a:off x="3851920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8012CD6-848E-E444-9866-058660C8C5F7}"/>
              </a:ext>
            </a:extLst>
          </p:cNvPr>
          <p:cNvCxnSpPr/>
          <p:nvPr/>
        </p:nvCxnSpPr>
        <p:spPr>
          <a:xfrm>
            <a:off x="4716016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3C6E8E7-2D9F-6848-AAFB-228325E434E8}"/>
              </a:ext>
            </a:extLst>
          </p:cNvPr>
          <p:cNvCxnSpPr/>
          <p:nvPr/>
        </p:nvCxnSpPr>
        <p:spPr>
          <a:xfrm>
            <a:off x="5580112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49CF44FF-D3BF-B24D-8F46-B4DE3508F90D}"/>
              </a:ext>
            </a:extLst>
          </p:cNvPr>
          <p:cNvCxnSpPr/>
          <p:nvPr/>
        </p:nvCxnSpPr>
        <p:spPr>
          <a:xfrm>
            <a:off x="2987824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59A9605-F906-A74B-B860-AEFF388892CF}"/>
              </a:ext>
            </a:extLst>
          </p:cNvPr>
          <p:cNvCxnSpPr/>
          <p:nvPr/>
        </p:nvCxnSpPr>
        <p:spPr>
          <a:xfrm>
            <a:off x="3851920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1B263A42-B0C6-094C-99E2-633433658F9B}"/>
              </a:ext>
            </a:extLst>
          </p:cNvPr>
          <p:cNvCxnSpPr/>
          <p:nvPr/>
        </p:nvCxnSpPr>
        <p:spPr>
          <a:xfrm>
            <a:off x="4716016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F1ECE7C2-ACED-A148-AD7A-6DEFCBA01885}"/>
              </a:ext>
            </a:extLst>
          </p:cNvPr>
          <p:cNvCxnSpPr/>
          <p:nvPr/>
        </p:nvCxnSpPr>
        <p:spPr>
          <a:xfrm>
            <a:off x="5580112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A575C29-41AE-F843-AC46-29F0FBF1A1CF}"/>
              </a:ext>
            </a:extLst>
          </p:cNvPr>
          <p:cNvCxnSpPr/>
          <p:nvPr/>
        </p:nvCxnSpPr>
        <p:spPr>
          <a:xfrm>
            <a:off x="2987824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5863175-8FCF-FC48-B1EF-DDB2F4815152}"/>
              </a:ext>
            </a:extLst>
          </p:cNvPr>
          <p:cNvCxnSpPr/>
          <p:nvPr/>
        </p:nvCxnSpPr>
        <p:spPr>
          <a:xfrm>
            <a:off x="3851920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3DDE1B0-14B7-6046-B9C4-66E6DFE43F5B}"/>
              </a:ext>
            </a:extLst>
          </p:cNvPr>
          <p:cNvCxnSpPr/>
          <p:nvPr/>
        </p:nvCxnSpPr>
        <p:spPr>
          <a:xfrm>
            <a:off x="4716016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A7B88AE-0FE4-5C4B-B571-EF4B8579547E}"/>
              </a:ext>
            </a:extLst>
          </p:cNvPr>
          <p:cNvCxnSpPr/>
          <p:nvPr/>
        </p:nvCxnSpPr>
        <p:spPr>
          <a:xfrm>
            <a:off x="5580112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乗算 36">
            <a:extLst>
              <a:ext uri="{FF2B5EF4-FFF2-40B4-BE49-F238E27FC236}">
                <a16:creationId xmlns:a16="http://schemas.microsoft.com/office/drawing/2014/main" id="{A29F9A43-DCAF-F34D-9C43-2715CFE0A089}"/>
              </a:ext>
            </a:extLst>
          </p:cNvPr>
          <p:cNvSpPr/>
          <p:nvPr/>
        </p:nvSpPr>
        <p:spPr>
          <a:xfrm>
            <a:off x="3059832" y="170080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乗算 36">
            <a:extLst>
              <a:ext uri="{FF2B5EF4-FFF2-40B4-BE49-F238E27FC236}">
                <a16:creationId xmlns:a16="http://schemas.microsoft.com/office/drawing/2014/main" id="{57998962-9801-0B4A-B90A-46E3D4AFD76E}"/>
              </a:ext>
            </a:extLst>
          </p:cNvPr>
          <p:cNvSpPr/>
          <p:nvPr/>
        </p:nvSpPr>
        <p:spPr>
          <a:xfrm>
            <a:off x="4788024" y="170080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乗算 36">
            <a:extLst>
              <a:ext uri="{FF2B5EF4-FFF2-40B4-BE49-F238E27FC236}">
                <a16:creationId xmlns:a16="http://schemas.microsoft.com/office/drawing/2014/main" id="{E2BAEB66-CF9F-6549-BBC4-D78EBC2C7CF6}"/>
              </a:ext>
            </a:extLst>
          </p:cNvPr>
          <p:cNvSpPr/>
          <p:nvPr/>
        </p:nvSpPr>
        <p:spPr>
          <a:xfrm>
            <a:off x="2627784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乗算 36">
            <a:extLst>
              <a:ext uri="{FF2B5EF4-FFF2-40B4-BE49-F238E27FC236}">
                <a16:creationId xmlns:a16="http://schemas.microsoft.com/office/drawing/2014/main" id="{AA0D87AB-7298-EF43-9E3A-9C11C77A2B55}"/>
              </a:ext>
            </a:extLst>
          </p:cNvPr>
          <p:cNvSpPr/>
          <p:nvPr/>
        </p:nvSpPr>
        <p:spPr>
          <a:xfrm>
            <a:off x="3491880" y="299695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乗算 36">
            <a:extLst>
              <a:ext uri="{FF2B5EF4-FFF2-40B4-BE49-F238E27FC236}">
                <a16:creationId xmlns:a16="http://schemas.microsoft.com/office/drawing/2014/main" id="{17A34DD8-2DAF-9043-ACC4-40CE1D18389E}"/>
              </a:ext>
            </a:extLst>
          </p:cNvPr>
          <p:cNvSpPr/>
          <p:nvPr/>
        </p:nvSpPr>
        <p:spPr>
          <a:xfrm>
            <a:off x="4355976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乗算 36">
            <a:extLst>
              <a:ext uri="{FF2B5EF4-FFF2-40B4-BE49-F238E27FC236}">
                <a16:creationId xmlns:a16="http://schemas.microsoft.com/office/drawing/2014/main" id="{64E391AF-CF24-D94A-9AAC-114C261C1ECA}"/>
              </a:ext>
            </a:extLst>
          </p:cNvPr>
          <p:cNvSpPr/>
          <p:nvPr/>
        </p:nvSpPr>
        <p:spPr>
          <a:xfrm>
            <a:off x="5220072" y="299695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乗算 36">
            <a:extLst>
              <a:ext uri="{FF2B5EF4-FFF2-40B4-BE49-F238E27FC236}">
                <a16:creationId xmlns:a16="http://schemas.microsoft.com/office/drawing/2014/main" id="{AC259490-A207-1E47-A4AB-131CC3DD2679}"/>
              </a:ext>
            </a:extLst>
          </p:cNvPr>
          <p:cNvSpPr/>
          <p:nvPr/>
        </p:nvSpPr>
        <p:spPr>
          <a:xfrm>
            <a:off x="4355976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乗算 36">
            <a:extLst>
              <a:ext uri="{FF2B5EF4-FFF2-40B4-BE49-F238E27FC236}">
                <a16:creationId xmlns:a16="http://schemas.microsoft.com/office/drawing/2014/main" id="{F1F9DC44-13D8-8043-AF22-15573B6B6575}"/>
              </a:ext>
            </a:extLst>
          </p:cNvPr>
          <p:cNvSpPr/>
          <p:nvPr/>
        </p:nvSpPr>
        <p:spPr>
          <a:xfrm>
            <a:off x="2627784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乗算 36">
            <a:extLst>
              <a:ext uri="{FF2B5EF4-FFF2-40B4-BE49-F238E27FC236}">
                <a16:creationId xmlns:a16="http://schemas.microsoft.com/office/drawing/2014/main" id="{A1060F74-374C-CF48-849A-E634ECB32524}"/>
              </a:ext>
            </a:extLst>
          </p:cNvPr>
          <p:cNvSpPr/>
          <p:nvPr/>
        </p:nvSpPr>
        <p:spPr>
          <a:xfrm>
            <a:off x="6084168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乗算 36">
            <a:extLst>
              <a:ext uri="{FF2B5EF4-FFF2-40B4-BE49-F238E27FC236}">
                <a16:creationId xmlns:a16="http://schemas.microsoft.com/office/drawing/2014/main" id="{003C4639-DFE7-3A44-B13B-7943A32E7562}"/>
              </a:ext>
            </a:extLst>
          </p:cNvPr>
          <p:cNvSpPr/>
          <p:nvPr/>
        </p:nvSpPr>
        <p:spPr>
          <a:xfrm>
            <a:off x="6084168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乗算 36">
            <a:extLst>
              <a:ext uri="{FF2B5EF4-FFF2-40B4-BE49-F238E27FC236}">
                <a16:creationId xmlns:a16="http://schemas.microsoft.com/office/drawing/2014/main" id="{3BDA021A-CA6F-054B-97C1-889EB4776C57}"/>
              </a:ext>
            </a:extLst>
          </p:cNvPr>
          <p:cNvSpPr/>
          <p:nvPr/>
        </p:nvSpPr>
        <p:spPr>
          <a:xfrm>
            <a:off x="5220072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乗算 36">
            <a:extLst>
              <a:ext uri="{FF2B5EF4-FFF2-40B4-BE49-F238E27FC236}">
                <a16:creationId xmlns:a16="http://schemas.microsoft.com/office/drawing/2014/main" id="{E08383E8-1AD1-4947-8293-5483A059C058}"/>
              </a:ext>
            </a:extLst>
          </p:cNvPr>
          <p:cNvSpPr/>
          <p:nvPr/>
        </p:nvSpPr>
        <p:spPr>
          <a:xfrm>
            <a:off x="5652120" y="515719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乗算 36">
            <a:extLst>
              <a:ext uri="{FF2B5EF4-FFF2-40B4-BE49-F238E27FC236}">
                <a16:creationId xmlns:a16="http://schemas.microsoft.com/office/drawing/2014/main" id="{D1A14BC5-7067-D543-89AB-1A1F1C7D54C0}"/>
              </a:ext>
            </a:extLst>
          </p:cNvPr>
          <p:cNvSpPr/>
          <p:nvPr/>
        </p:nvSpPr>
        <p:spPr>
          <a:xfrm>
            <a:off x="3923928" y="515719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乗算 36">
            <a:extLst>
              <a:ext uri="{FF2B5EF4-FFF2-40B4-BE49-F238E27FC236}">
                <a16:creationId xmlns:a16="http://schemas.microsoft.com/office/drawing/2014/main" id="{F0982BFF-B5C2-B146-8F1A-1668D2D618CA}"/>
              </a:ext>
            </a:extLst>
          </p:cNvPr>
          <p:cNvSpPr/>
          <p:nvPr/>
        </p:nvSpPr>
        <p:spPr>
          <a:xfrm>
            <a:off x="3059832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乗算 36">
            <a:extLst>
              <a:ext uri="{FF2B5EF4-FFF2-40B4-BE49-F238E27FC236}">
                <a16:creationId xmlns:a16="http://schemas.microsoft.com/office/drawing/2014/main" id="{1E37ACDE-8635-0B43-B135-69F1CBCC6764}"/>
              </a:ext>
            </a:extLst>
          </p:cNvPr>
          <p:cNvSpPr/>
          <p:nvPr/>
        </p:nvSpPr>
        <p:spPr>
          <a:xfrm>
            <a:off x="5652120" y="256490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乗算 36">
            <a:extLst>
              <a:ext uri="{FF2B5EF4-FFF2-40B4-BE49-F238E27FC236}">
                <a16:creationId xmlns:a16="http://schemas.microsoft.com/office/drawing/2014/main" id="{4C326CC4-5E98-7644-A120-41EC2F619DA6}"/>
              </a:ext>
            </a:extLst>
          </p:cNvPr>
          <p:cNvSpPr/>
          <p:nvPr/>
        </p:nvSpPr>
        <p:spPr>
          <a:xfrm>
            <a:off x="3059832" y="256490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乗算 36">
            <a:extLst>
              <a:ext uri="{FF2B5EF4-FFF2-40B4-BE49-F238E27FC236}">
                <a16:creationId xmlns:a16="http://schemas.microsoft.com/office/drawing/2014/main" id="{87B94E84-15B4-2B41-AC3F-382786D988E6}"/>
              </a:ext>
            </a:extLst>
          </p:cNvPr>
          <p:cNvSpPr/>
          <p:nvPr/>
        </p:nvSpPr>
        <p:spPr>
          <a:xfrm>
            <a:off x="3491880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乗算 36">
            <a:extLst>
              <a:ext uri="{FF2B5EF4-FFF2-40B4-BE49-F238E27FC236}">
                <a16:creationId xmlns:a16="http://schemas.microsoft.com/office/drawing/2014/main" id="{80325DC8-3DB0-284E-8BE2-8996B976FEC3}"/>
              </a:ext>
            </a:extLst>
          </p:cNvPr>
          <p:cNvSpPr/>
          <p:nvPr/>
        </p:nvSpPr>
        <p:spPr>
          <a:xfrm>
            <a:off x="4788024" y="429309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乗算 36">
            <a:extLst>
              <a:ext uri="{FF2B5EF4-FFF2-40B4-BE49-F238E27FC236}">
                <a16:creationId xmlns:a16="http://schemas.microsoft.com/office/drawing/2014/main" id="{58EAE144-1B83-6B4A-8959-FB215B377EBF}"/>
              </a:ext>
            </a:extLst>
          </p:cNvPr>
          <p:cNvSpPr/>
          <p:nvPr/>
        </p:nvSpPr>
        <p:spPr>
          <a:xfrm>
            <a:off x="5652120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乗算 36">
            <a:extLst>
              <a:ext uri="{FF2B5EF4-FFF2-40B4-BE49-F238E27FC236}">
                <a16:creationId xmlns:a16="http://schemas.microsoft.com/office/drawing/2014/main" id="{ED3412E7-0442-2446-9496-BC950193D515}"/>
              </a:ext>
            </a:extLst>
          </p:cNvPr>
          <p:cNvSpPr/>
          <p:nvPr/>
        </p:nvSpPr>
        <p:spPr>
          <a:xfrm>
            <a:off x="2627784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乗算 36">
            <a:extLst>
              <a:ext uri="{FF2B5EF4-FFF2-40B4-BE49-F238E27FC236}">
                <a16:creationId xmlns:a16="http://schemas.microsoft.com/office/drawing/2014/main" id="{9630C59D-1FD8-E443-B5B7-C499DF388836}"/>
              </a:ext>
            </a:extLst>
          </p:cNvPr>
          <p:cNvSpPr/>
          <p:nvPr/>
        </p:nvSpPr>
        <p:spPr>
          <a:xfrm>
            <a:off x="4788024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D28E841-FB93-D042-9BC0-57C7E1BB23E8}"/>
              </a:ext>
            </a:extLst>
          </p:cNvPr>
          <p:cNvSpPr txBox="1"/>
          <p:nvPr/>
        </p:nvSpPr>
        <p:spPr>
          <a:xfrm>
            <a:off x="2987824" y="33265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クラスタリング</a:t>
            </a:r>
            <a:endParaRPr kumimoji="1" lang="ja-JP" altLang="en-US" sz="320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50AA34F-8F6A-FE45-B48C-9817274F8580}"/>
              </a:ext>
            </a:extLst>
          </p:cNvPr>
          <p:cNvSpPr txBox="1"/>
          <p:nvPr/>
        </p:nvSpPr>
        <p:spPr>
          <a:xfrm>
            <a:off x="2195736" y="105273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お互いにつながっている領域を色分けする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4922BF57-B0AC-884A-AAAC-C6EC8C54B576}"/>
              </a:ext>
            </a:extLst>
          </p:cNvPr>
          <p:cNvSpPr txBox="1"/>
          <p:nvPr/>
        </p:nvSpPr>
        <p:spPr>
          <a:xfrm>
            <a:off x="2987824" y="580526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同じ色の領域＝クラスター</a:t>
            </a:r>
            <a:endParaRPr kumimoji="1" lang="ja-JP" altLang="en-US"/>
          </a:p>
        </p:txBody>
      </p:sp>
      <p:pic>
        <p:nvPicPr>
          <p:cNvPr id="96" name="図 95">
            <a:extLst>
              <a:ext uri="{FF2B5EF4-FFF2-40B4-BE49-F238E27FC236}">
                <a16:creationId xmlns:a16="http://schemas.microsoft.com/office/drawing/2014/main" id="{867BD500-D2DA-8B48-AB12-27F5A50C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99592" y="3068960"/>
            <a:ext cx="1355346" cy="909588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A4739D74-F9E2-9F44-AD28-5F6132514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2852936"/>
            <a:ext cx="1467282" cy="10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94045F0-6487-FB46-B0A3-577F622ADD5E}"/>
              </a:ext>
            </a:extLst>
          </p:cNvPr>
          <p:cNvSpPr txBox="1"/>
          <p:nvPr/>
        </p:nvSpPr>
        <p:spPr>
          <a:xfrm>
            <a:off x="2339752" y="0"/>
            <a:ext cx="4495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Union-Find</a:t>
            </a:r>
            <a:r>
              <a:rPr lang="ja-JP" altLang="en-US" sz="3200"/>
              <a:t>アルゴリズム</a:t>
            </a:r>
            <a:endParaRPr kumimoji="1" lang="ja-JP" altLang="en-US" sz="3200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803F0E8-4F20-A74C-BEEF-98F584B1EC00}"/>
              </a:ext>
            </a:extLst>
          </p:cNvPr>
          <p:cNvSpPr/>
          <p:nvPr/>
        </p:nvSpPr>
        <p:spPr>
          <a:xfrm>
            <a:off x="2267744" y="126876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42F2D4BE-2759-154F-AB82-6678B64C9825}"/>
              </a:ext>
            </a:extLst>
          </p:cNvPr>
          <p:cNvSpPr/>
          <p:nvPr/>
        </p:nvSpPr>
        <p:spPr>
          <a:xfrm>
            <a:off x="1835696" y="191683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726B0BB8-28AE-0F48-A53C-4E56CBD8CF15}"/>
              </a:ext>
            </a:extLst>
          </p:cNvPr>
          <p:cNvSpPr/>
          <p:nvPr/>
        </p:nvSpPr>
        <p:spPr>
          <a:xfrm>
            <a:off x="2627784" y="191683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A394B18F-92D5-F544-96CE-CA93C1ADCF71}"/>
              </a:ext>
            </a:extLst>
          </p:cNvPr>
          <p:cNvSpPr/>
          <p:nvPr/>
        </p:nvSpPr>
        <p:spPr>
          <a:xfrm>
            <a:off x="1403648" y="2564904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186CAF9-7CEE-864F-90B4-351B5C902C13}"/>
              </a:ext>
            </a:extLst>
          </p:cNvPr>
          <p:cNvSpPr/>
          <p:nvPr/>
        </p:nvSpPr>
        <p:spPr>
          <a:xfrm>
            <a:off x="2267744" y="2564904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F2232284-0741-B64C-B5F0-485FA5099D4C}"/>
              </a:ext>
            </a:extLst>
          </p:cNvPr>
          <p:cNvSpPr/>
          <p:nvPr/>
        </p:nvSpPr>
        <p:spPr>
          <a:xfrm>
            <a:off x="3059832" y="2564904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A3D3F8-2F68-364A-ACA3-447961FE59AE}"/>
              </a:ext>
            </a:extLst>
          </p:cNvPr>
          <p:cNvSpPr txBox="1"/>
          <p:nvPr/>
        </p:nvSpPr>
        <p:spPr>
          <a:xfrm>
            <a:off x="3923928" y="1700808"/>
            <a:ext cx="1803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r>
              <a:rPr lang="ja-JP" altLang="en-US"/>
              <a:t>の上司は</a:t>
            </a:r>
            <a:r>
              <a:rPr lang="en-US" altLang="ja-JP"/>
              <a:t>3</a:t>
            </a:r>
          </a:p>
          <a:p>
            <a:r>
              <a:rPr kumimoji="1" lang="en-US" altLang="ja-JP"/>
              <a:t>3</a:t>
            </a:r>
            <a:r>
              <a:rPr kumimoji="1" lang="ja-JP" altLang="en-US"/>
              <a:t>の上司は</a:t>
            </a:r>
            <a:r>
              <a:rPr kumimoji="1" lang="en-US" altLang="ja-JP"/>
              <a:t>1</a:t>
            </a:r>
          </a:p>
          <a:p>
            <a:r>
              <a:rPr lang="en-US" altLang="ja-JP"/>
              <a:t>1</a:t>
            </a:r>
            <a:r>
              <a:rPr lang="ja-JP" altLang="en-US"/>
              <a:t>の上司は</a:t>
            </a:r>
            <a:r>
              <a:rPr lang="en-US" altLang="ja-JP"/>
              <a:t>1</a:t>
            </a:r>
            <a:r>
              <a:rPr lang="ja-JP" altLang="en-US"/>
              <a:t>自身</a:t>
            </a:r>
            <a:endParaRPr kumimoji="1" lang="ja-JP" altLang="en-US"/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4045EEAA-A8CC-2F43-A87F-98F8B687CCF9}"/>
              </a:ext>
            </a:extLst>
          </p:cNvPr>
          <p:cNvSpPr/>
          <p:nvPr/>
        </p:nvSpPr>
        <p:spPr>
          <a:xfrm>
            <a:off x="5796136" y="1988840"/>
            <a:ext cx="378957" cy="2957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A7DD1A-9AF3-104F-A4F3-E10B528ACFAD}"/>
              </a:ext>
            </a:extLst>
          </p:cNvPr>
          <p:cNvSpPr txBox="1"/>
          <p:nvPr/>
        </p:nvSpPr>
        <p:spPr>
          <a:xfrm>
            <a:off x="6300192" y="1772816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r>
              <a:rPr lang="ja-JP" altLang="en-US"/>
              <a:t>が</a:t>
            </a:r>
            <a:r>
              <a:rPr kumimoji="1" lang="ja-JP" altLang="en-US"/>
              <a:t>所属する会社の</a:t>
            </a:r>
            <a:endParaRPr kumimoji="1" lang="en-US" altLang="ja-JP"/>
          </a:p>
          <a:p>
            <a:r>
              <a:rPr kumimoji="1" lang="ja-JP" altLang="en-US"/>
              <a:t>社長は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84CAA7FE-7E73-4F4E-9221-CB27C6FD09E1}"/>
              </a:ext>
            </a:extLst>
          </p:cNvPr>
          <p:cNvSpPr/>
          <p:nvPr/>
        </p:nvSpPr>
        <p:spPr>
          <a:xfrm>
            <a:off x="1691680" y="4078813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60A35061-CF35-8A44-B4A9-3F9EC88A39DE}"/>
              </a:ext>
            </a:extLst>
          </p:cNvPr>
          <p:cNvSpPr/>
          <p:nvPr/>
        </p:nvSpPr>
        <p:spPr>
          <a:xfrm>
            <a:off x="1259632" y="4726885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9685AE05-8C41-FD44-B6F5-E40C3A45A6E2}"/>
              </a:ext>
            </a:extLst>
          </p:cNvPr>
          <p:cNvSpPr/>
          <p:nvPr/>
        </p:nvSpPr>
        <p:spPr>
          <a:xfrm>
            <a:off x="2051720" y="4726885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C289219-BC5B-1F43-ABC1-BA794C12197D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 flipH="1">
            <a:off x="1475656" y="4447589"/>
            <a:ext cx="279296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F5F7282-D3D0-E548-B5AA-A6198F5FD945}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2060456" y="4447589"/>
            <a:ext cx="207288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>
            <a:extLst>
              <a:ext uri="{FF2B5EF4-FFF2-40B4-BE49-F238E27FC236}">
                <a16:creationId xmlns:a16="http://schemas.microsoft.com/office/drawing/2014/main" id="{ACFBE2F6-C8B4-EE44-A545-BB20A23BDB83}"/>
              </a:ext>
            </a:extLst>
          </p:cNvPr>
          <p:cNvSpPr/>
          <p:nvPr/>
        </p:nvSpPr>
        <p:spPr>
          <a:xfrm>
            <a:off x="3203848" y="4078813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79E2F906-C6EC-AC41-9CD7-C0B1263EB0C3}"/>
              </a:ext>
            </a:extLst>
          </p:cNvPr>
          <p:cNvSpPr/>
          <p:nvPr/>
        </p:nvSpPr>
        <p:spPr>
          <a:xfrm>
            <a:off x="2771800" y="4726885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3EB72924-A353-B142-B160-12324AF642AC}"/>
              </a:ext>
            </a:extLst>
          </p:cNvPr>
          <p:cNvSpPr/>
          <p:nvPr/>
        </p:nvSpPr>
        <p:spPr>
          <a:xfrm>
            <a:off x="3563888" y="4726885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16835FF-14FE-394C-B74C-9332A46E6BC0}"/>
              </a:ext>
            </a:extLst>
          </p:cNvPr>
          <p:cNvSpPr txBox="1"/>
          <p:nvPr/>
        </p:nvSpPr>
        <p:spPr>
          <a:xfrm>
            <a:off x="971600" y="5302949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と</a:t>
            </a:r>
            <a:r>
              <a:rPr kumimoji="1" lang="en-US" altLang="ja-JP"/>
              <a:t>5</a:t>
            </a:r>
            <a:r>
              <a:rPr kumimoji="1" lang="ja-JP" altLang="en-US"/>
              <a:t>が所属する会社を合併したい</a:t>
            </a: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C318AFA8-0F27-0F48-87FC-48351DABA872}"/>
              </a:ext>
            </a:extLst>
          </p:cNvPr>
          <p:cNvSpPr/>
          <p:nvPr/>
        </p:nvSpPr>
        <p:spPr>
          <a:xfrm>
            <a:off x="5868144" y="4078813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733752BB-E654-5D4C-A1C7-469A0E8AE9D6}"/>
              </a:ext>
            </a:extLst>
          </p:cNvPr>
          <p:cNvSpPr/>
          <p:nvPr/>
        </p:nvSpPr>
        <p:spPr>
          <a:xfrm>
            <a:off x="5076056" y="4726885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B8B7D27C-7D69-014D-9B23-ADE9A857C0B4}"/>
              </a:ext>
            </a:extLst>
          </p:cNvPr>
          <p:cNvSpPr/>
          <p:nvPr/>
        </p:nvSpPr>
        <p:spPr>
          <a:xfrm>
            <a:off x="5868144" y="4726885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80BB144-7E6C-3F4C-8BF7-81E719ED5ABE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5292080" y="4447589"/>
            <a:ext cx="639336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A30024E-C4E9-8F49-8B4A-DC1E60F10C27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>
            <a:off x="6084168" y="4510861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>
            <a:extLst>
              <a:ext uri="{FF2B5EF4-FFF2-40B4-BE49-F238E27FC236}">
                <a16:creationId xmlns:a16="http://schemas.microsoft.com/office/drawing/2014/main" id="{85BDB8BB-FCB6-9F4C-BCD9-023AA1A917EA}"/>
              </a:ext>
            </a:extLst>
          </p:cNvPr>
          <p:cNvSpPr/>
          <p:nvPr/>
        </p:nvSpPr>
        <p:spPr>
          <a:xfrm>
            <a:off x="6660232" y="4726885"/>
            <a:ext cx="432048" cy="432048"/>
          </a:xfrm>
          <a:prstGeom prst="ellipse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9F2F8BA7-70B2-BC4B-B247-36B4FABF7878}"/>
              </a:ext>
            </a:extLst>
          </p:cNvPr>
          <p:cNvSpPr/>
          <p:nvPr/>
        </p:nvSpPr>
        <p:spPr>
          <a:xfrm>
            <a:off x="6228184" y="5374957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6BE7BC6-683F-3C4A-9545-1F8A641D1EA5}"/>
              </a:ext>
            </a:extLst>
          </p:cNvPr>
          <p:cNvSpPr/>
          <p:nvPr/>
        </p:nvSpPr>
        <p:spPr>
          <a:xfrm>
            <a:off x="7020272" y="5374957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3C07464-B5D3-5745-A090-EB50BC9B8F71}"/>
              </a:ext>
            </a:extLst>
          </p:cNvPr>
          <p:cNvCxnSpPr>
            <a:cxnSpLocks/>
            <a:stCxn id="39" idx="5"/>
            <a:endCxn id="44" idx="0"/>
          </p:cNvCxnSpPr>
          <p:nvPr/>
        </p:nvCxnSpPr>
        <p:spPr>
          <a:xfrm>
            <a:off x="6236920" y="4447589"/>
            <a:ext cx="639336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矢印 54">
            <a:extLst>
              <a:ext uri="{FF2B5EF4-FFF2-40B4-BE49-F238E27FC236}">
                <a16:creationId xmlns:a16="http://schemas.microsoft.com/office/drawing/2014/main" id="{978B92BE-1008-DC49-8ECC-9A2E9EC0226E}"/>
              </a:ext>
            </a:extLst>
          </p:cNvPr>
          <p:cNvSpPr/>
          <p:nvPr/>
        </p:nvSpPr>
        <p:spPr>
          <a:xfrm>
            <a:off x="4283968" y="4438853"/>
            <a:ext cx="378957" cy="2957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BA4A0B2-94C6-CE49-BD24-ABA3D061FB0F}"/>
              </a:ext>
            </a:extLst>
          </p:cNvPr>
          <p:cNvSpPr txBox="1"/>
          <p:nvPr/>
        </p:nvSpPr>
        <p:spPr>
          <a:xfrm>
            <a:off x="1043608" y="5807005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が所属する</a:t>
            </a:r>
            <a:r>
              <a:rPr kumimoji="1" lang="ja-JP" altLang="en-US"/>
              <a:t>会社の社長は</a:t>
            </a:r>
            <a:r>
              <a:rPr kumimoji="1" lang="en-US" altLang="ja-JP"/>
              <a:t>1</a:t>
            </a:r>
          </a:p>
          <a:p>
            <a:r>
              <a:rPr lang="en-US" altLang="ja-JP"/>
              <a:t>5</a:t>
            </a:r>
            <a:r>
              <a:rPr lang="ja-JP" altLang="en-US"/>
              <a:t>が所属する会社の社長は</a:t>
            </a:r>
            <a:r>
              <a:rPr lang="en-US" altLang="ja-JP"/>
              <a:t>4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D142DD5-4CD9-654C-80B0-A0BE20979348}"/>
              </a:ext>
            </a:extLst>
          </p:cNvPr>
          <p:cNvSpPr txBox="1"/>
          <p:nvPr/>
        </p:nvSpPr>
        <p:spPr>
          <a:xfrm>
            <a:off x="5220072" y="587727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4</a:t>
            </a:r>
            <a:r>
              <a:rPr lang="ja-JP" altLang="en-US"/>
              <a:t>を</a:t>
            </a:r>
            <a:r>
              <a:rPr lang="en-US" altLang="ja-JP"/>
              <a:t>1</a:t>
            </a:r>
            <a:r>
              <a:rPr lang="ja-JP" altLang="en-US"/>
              <a:t>の部下に加える</a:t>
            </a:r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7637BEB-DD3E-B442-B846-2EBE2B589C88}"/>
              </a:ext>
            </a:extLst>
          </p:cNvPr>
          <p:cNvSpPr txBox="1"/>
          <p:nvPr/>
        </p:nvSpPr>
        <p:spPr>
          <a:xfrm>
            <a:off x="4716016" y="6237312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(4</a:t>
            </a:r>
            <a:r>
              <a:rPr lang="ja-JP" altLang="en-US"/>
              <a:t>の部下の</a:t>
            </a:r>
            <a:r>
              <a:rPr lang="en-US" altLang="ja-JP"/>
              <a:t>6</a:t>
            </a:r>
            <a:r>
              <a:rPr lang="ja-JP" altLang="en-US"/>
              <a:t>は自動的に</a:t>
            </a:r>
            <a:r>
              <a:rPr lang="en-US" altLang="ja-JP"/>
              <a:t>1</a:t>
            </a:r>
            <a:r>
              <a:rPr lang="ja-JP" altLang="en-US"/>
              <a:t>の部下になる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61" name="フリーフォーム 60">
            <a:extLst>
              <a:ext uri="{FF2B5EF4-FFF2-40B4-BE49-F238E27FC236}">
                <a16:creationId xmlns:a16="http://schemas.microsoft.com/office/drawing/2014/main" id="{4BAD12FF-F2F7-7741-96DC-8141ABE413A6}"/>
              </a:ext>
            </a:extLst>
          </p:cNvPr>
          <p:cNvSpPr/>
          <p:nvPr/>
        </p:nvSpPr>
        <p:spPr>
          <a:xfrm>
            <a:off x="2555776" y="1052736"/>
            <a:ext cx="373277" cy="410592"/>
          </a:xfrm>
          <a:custGeom>
            <a:avLst/>
            <a:gdLst>
              <a:gd name="connsiteX0" fmla="*/ 442909 w 1196782"/>
              <a:gd name="connsiteY0" fmla="*/ 1052396 h 1052396"/>
              <a:gd name="connsiteX1" fmla="*/ 1143949 w 1196782"/>
              <a:gd name="connsiteY1" fmla="*/ 778076 h 1052396"/>
              <a:gd name="connsiteX2" fmla="*/ 1072829 w 1196782"/>
              <a:gd name="connsiteY2" fmla="*/ 87196 h 1052396"/>
              <a:gd name="connsiteX3" fmla="*/ 483549 w 1196782"/>
              <a:gd name="connsiteY3" fmla="*/ 36396 h 1052396"/>
              <a:gd name="connsiteX4" fmla="*/ 66989 w 1196782"/>
              <a:gd name="connsiteY4" fmla="*/ 331036 h 1052396"/>
              <a:gd name="connsiteX5" fmla="*/ 6029 w 1196782"/>
              <a:gd name="connsiteY5" fmla="*/ 564716 h 105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6782" h="1052396">
                <a:moveTo>
                  <a:pt x="442909" y="1052396"/>
                </a:moveTo>
                <a:cubicBezTo>
                  <a:pt x="740935" y="995669"/>
                  <a:pt x="1038962" y="938943"/>
                  <a:pt x="1143949" y="778076"/>
                </a:cubicBezTo>
                <a:cubicBezTo>
                  <a:pt x="1248936" y="617209"/>
                  <a:pt x="1182896" y="210809"/>
                  <a:pt x="1072829" y="87196"/>
                </a:cubicBezTo>
                <a:cubicBezTo>
                  <a:pt x="962762" y="-36417"/>
                  <a:pt x="651189" y="-4244"/>
                  <a:pt x="483549" y="36396"/>
                </a:cubicBezTo>
                <a:cubicBezTo>
                  <a:pt x="315909" y="77036"/>
                  <a:pt x="146576" y="242983"/>
                  <a:pt x="66989" y="331036"/>
                </a:cubicBezTo>
                <a:cubicBezTo>
                  <a:pt x="-12598" y="419089"/>
                  <a:pt x="-3285" y="491902"/>
                  <a:pt x="6029" y="564716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 61">
            <a:extLst>
              <a:ext uri="{FF2B5EF4-FFF2-40B4-BE49-F238E27FC236}">
                <a16:creationId xmlns:a16="http://schemas.microsoft.com/office/drawing/2014/main" id="{17E38AF2-29A7-6244-9635-AF49E8E650BD}"/>
              </a:ext>
            </a:extLst>
          </p:cNvPr>
          <p:cNvSpPr/>
          <p:nvPr/>
        </p:nvSpPr>
        <p:spPr>
          <a:xfrm>
            <a:off x="1979712" y="3862789"/>
            <a:ext cx="373277" cy="410592"/>
          </a:xfrm>
          <a:custGeom>
            <a:avLst/>
            <a:gdLst>
              <a:gd name="connsiteX0" fmla="*/ 442909 w 1196782"/>
              <a:gd name="connsiteY0" fmla="*/ 1052396 h 1052396"/>
              <a:gd name="connsiteX1" fmla="*/ 1143949 w 1196782"/>
              <a:gd name="connsiteY1" fmla="*/ 778076 h 1052396"/>
              <a:gd name="connsiteX2" fmla="*/ 1072829 w 1196782"/>
              <a:gd name="connsiteY2" fmla="*/ 87196 h 1052396"/>
              <a:gd name="connsiteX3" fmla="*/ 483549 w 1196782"/>
              <a:gd name="connsiteY3" fmla="*/ 36396 h 1052396"/>
              <a:gd name="connsiteX4" fmla="*/ 66989 w 1196782"/>
              <a:gd name="connsiteY4" fmla="*/ 331036 h 1052396"/>
              <a:gd name="connsiteX5" fmla="*/ 6029 w 1196782"/>
              <a:gd name="connsiteY5" fmla="*/ 564716 h 105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6782" h="1052396">
                <a:moveTo>
                  <a:pt x="442909" y="1052396"/>
                </a:moveTo>
                <a:cubicBezTo>
                  <a:pt x="740935" y="995669"/>
                  <a:pt x="1038962" y="938943"/>
                  <a:pt x="1143949" y="778076"/>
                </a:cubicBezTo>
                <a:cubicBezTo>
                  <a:pt x="1248936" y="617209"/>
                  <a:pt x="1182896" y="210809"/>
                  <a:pt x="1072829" y="87196"/>
                </a:cubicBezTo>
                <a:cubicBezTo>
                  <a:pt x="962762" y="-36417"/>
                  <a:pt x="651189" y="-4244"/>
                  <a:pt x="483549" y="36396"/>
                </a:cubicBezTo>
                <a:cubicBezTo>
                  <a:pt x="315909" y="77036"/>
                  <a:pt x="146576" y="242983"/>
                  <a:pt x="66989" y="331036"/>
                </a:cubicBezTo>
                <a:cubicBezTo>
                  <a:pt x="-12598" y="419089"/>
                  <a:pt x="-3285" y="491902"/>
                  <a:pt x="6029" y="56471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>
            <a:extLst>
              <a:ext uri="{FF2B5EF4-FFF2-40B4-BE49-F238E27FC236}">
                <a16:creationId xmlns:a16="http://schemas.microsoft.com/office/drawing/2014/main" id="{1E95F99C-43ED-8241-8904-EB260978859C}"/>
              </a:ext>
            </a:extLst>
          </p:cNvPr>
          <p:cNvSpPr/>
          <p:nvPr/>
        </p:nvSpPr>
        <p:spPr>
          <a:xfrm>
            <a:off x="3491880" y="3862789"/>
            <a:ext cx="373277" cy="410592"/>
          </a:xfrm>
          <a:custGeom>
            <a:avLst/>
            <a:gdLst>
              <a:gd name="connsiteX0" fmla="*/ 442909 w 1196782"/>
              <a:gd name="connsiteY0" fmla="*/ 1052396 h 1052396"/>
              <a:gd name="connsiteX1" fmla="*/ 1143949 w 1196782"/>
              <a:gd name="connsiteY1" fmla="*/ 778076 h 1052396"/>
              <a:gd name="connsiteX2" fmla="*/ 1072829 w 1196782"/>
              <a:gd name="connsiteY2" fmla="*/ 87196 h 1052396"/>
              <a:gd name="connsiteX3" fmla="*/ 483549 w 1196782"/>
              <a:gd name="connsiteY3" fmla="*/ 36396 h 1052396"/>
              <a:gd name="connsiteX4" fmla="*/ 66989 w 1196782"/>
              <a:gd name="connsiteY4" fmla="*/ 331036 h 1052396"/>
              <a:gd name="connsiteX5" fmla="*/ 6029 w 1196782"/>
              <a:gd name="connsiteY5" fmla="*/ 564716 h 105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6782" h="1052396">
                <a:moveTo>
                  <a:pt x="442909" y="1052396"/>
                </a:moveTo>
                <a:cubicBezTo>
                  <a:pt x="740935" y="995669"/>
                  <a:pt x="1038962" y="938943"/>
                  <a:pt x="1143949" y="778076"/>
                </a:cubicBezTo>
                <a:cubicBezTo>
                  <a:pt x="1248936" y="617209"/>
                  <a:pt x="1182896" y="210809"/>
                  <a:pt x="1072829" y="87196"/>
                </a:cubicBezTo>
                <a:cubicBezTo>
                  <a:pt x="962762" y="-36417"/>
                  <a:pt x="651189" y="-4244"/>
                  <a:pt x="483549" y="36396"/>
                </a:cubicBezTo>
                <a:cubicBezTo>
                  <a:pt x="315909" y="77036"/>
                  <a:pt x="146576" y="242983"/>
                  <a:pt x="66989" y="331036"/>
                </a:cubicBezTo>
                <a:cubicBezTo>
                  <a:pt x="-12598" y="419089"/>
                  <a:pt x="-3285" y="491902"/>
                  <a:pt x="6029" y="56471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>
            <a:extLst>
              <a:ext uri="{FF2B5EF4-FFF2-40B4-BE49-F238E27FC236}">
                <a16:creationId xmlns:a16="http://schemas.microsoft.com/office/drawing/2014/main" id="{16C49FB5-1769-CD4F-B160-206A3F8253FB}"/>
              </a:ext>
            </a:extLst>
          </p:cNvPr>
          <p:cNvSpPr/>
          <p:nvPr/>
        </p:nvSpPr>
        <p:spPr>
          <a:xfrm>
            <a:off x="6156176" y="3862789"/>
            <a:ext cx="373277" cy="410592"/>
          </a:xfrm>
          <a:custGeom>
            <a:avLst/>
            <a:gdLst>
              <a:gd name="connsiteX0" fmla="*/ 442909 w 1196782"/>
              <a:gd name="connsiteY0" fmla="*/ 1052396 h 1052396"/>
              <a:gd name="connsiteX1" fmla="*/ 1143949 w 1196782"/>
              <a:gd name="connsiteY1" fmla="*/ 778076 h 1052396"/>
              <a:gd name="connsiteX2" fmla="*/ 1072829 w 1196782"/>
              <a:gd name="connsiteY2" fmla="*/ 87196 h 1052396"/>
              <a:gd name="connsiteX3" fmla="*/ 483549 w 1196782"/>
              <a:gd name="connsiteY3" fmla="*/ 36396 h 1052396"/>
              <a:gd name="connsiteX4" fmla="*/ 66989 w 1196782"/>
              <a:gd name="connsiteY4" fmla="*/ 331036 h 1052396"/>
              <a:gd name="connsiteX5" fmla="*/ 6029 w 1196782"/>
              <a:gd name="connsiteY5" fmla="*/ 564716 h 105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6782" h="1052396">
                <a:moveTo>
                  <a:pt x="442909" y="1052396"/>
                </a:moveTo>
                <a:cubicBezTo>
                  <a:pt x="740935" y="995669"/>
                  <a:pt x="1038962" y="938943"/>
                  <a:pt x="1143949" y="778076"/>
                </a:cubicBezTo>
                <a:cubicBezTo>
                  <a:pt x="1248936" y="617209"/>
                  <a:pt x="1182896" y="210809"/>
                  <a:pt x="1072829" y="87196"/>
                </a:cubicBezTo>
                <a:cubicBezTo>
                  <a:pt x="962762" y="-36417"/>
                  <a:pt x="651189" y="-4244"/>
                  <a:pt x="483549" y="36396"/>
                </a:cubicBezTo>
                <a:cubicBezTo>
                  <a:pt x="315909" y="77036"/>
                  <a:pt x="146576" y="242983"/>
                  <a:pt x="66989" y="331036"/>
                </a:cubicBezTo>
                <a:cubicBezTo>
                  <a:pt x="-12598" y="419089"/>
                  <a:pt x="-3285" y="491902"/>
                  <a:pt x="6029" y="56471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CE29469D-742F-2B41-B61E-389B1791FC10}"/>
              </a:ext>
            </a:extLst>
          </p:cNvPr>
          <p:cNvCxnSpPr>
            <a:cxnSpLocks/>
          </p:cNvCxnSpPr>
          <p:nvPr/>
        </p:nvCxnSpPr>
        <p:spPr>
          <a:xfrm flipH="1">
            <a:off x="2979088" y="4438853"/>
            <a:ext cx="279296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1B974BC-5C72-9944-BD8F-E72574D1B389}"/>
              </a:ext>
            </a:extLst>
          </p:cNvPr>
          <p:cNvCxnSpPr>
            <a:cxnSpLocks/>
          </p:cNvCxnSpPr>
          <p:nvPr/>
        </p:nvCxnSpPr>
        <p:spPr>
          <a:xfrm>
            <a:off x="3563888" y="4438853"/>
            <a:ext cx="207288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2745394-64A4-C146-9193-CF759A999FEF}"/>
              </a:ext>
            </a:extLst>
          </p:cNvPr>
          <p:cNvCxnSpPr>
            <a:cxnSpLocks/>
          </p:cNvCxnSpPr>
          <p:nvPr/>
        </p:nvCxnSpPr>
        <p:spPr>
          <a:xfrm flipH="1">
            <a:off x="1610936" y="2276872"/>
            <a:ext cx="279296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6BCA7F3-5DC1-F34F-B4C1-CE8AECD707CA}"/>
              </a:ext>
            </a:extLst>
          </p:cNvPr>
          <p:cNvCxnSpPr>
            <a:cxnSpLocks/>
          </p:cNvCxnSpPr>
          <p:nvPr/>
        </p:nvCxnSpPr>
        <p:spPr>
          <a:xfrm>
            <a:off x="2195736" y="2276872"/>
            <a:ext cx="207288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34FAAD6-B520-6143-96E0-4B5F246DD0A6}"/>
              </a:ext>
            </a:extLst>
          </p:cNvPr>
          <p:cNvCxnSpPr>
            <a:cxnSpLocks/>
          </p:cNvCxnSpPr>
          <p:nvPr/>
        </p:nvCxnSpPr>
        <p:spPr>
          <a:xfrm>
            <a:off x="2987824" y="2276872"/>
            <a:ext cx="207288" cy="279296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AA0B541E-8D1E-D34F-B236-E2841D422951}"/>
              </a:ext>
            </a:extLst>
          </p:cNvPr>
          <p:cNvCxnSpPr>
            <a:cxnSpLocks/>
          </p:cNvCxnSpPr>
          <p:nvPr/>
        </p:nvCxnSpPr>
        <p:spPr>
          <a:xfrm flipH="1">
            <a:off x="2042984" y="1628800"/>
            <a:ext cx="279296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BBAD9E3-BDCD-5649-8132-225D68C8CD27}"/>
              </a:ext>
            </a:extLst>
          </p:cNvPr>
          <p:cNvCxnSpPr>
            <a:cxnSpLocks/>
          </p:cNvCxnSpPr>
          <p:nvPr/>
        </p:nvCxnSpPr>
        <p:spPr>
          <a:xfrm>
            <a:off x="2627784" y="1628800"/>
            <a:ext cx="207288" cy="279296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8CC8230-3F4A-6F48-B1FF-CAE5C7ADC2C7}"/>
              </a:ext>
            </a:extLst>
          </p:cNvPr>
          <p:cNvCxnSpPr>
            <a:cxnSpLocks/>
            <a:stCxn id="44" idx="3"/>
            <a:endCxn id="45" idx="0"/>
          </p:cNvCxnSpPr>
          <p:nvPr/>
        </p:nvCxnSpPr>
        <p:spPr>
          <a:xfrm flipH="1">
            <a:off x="6444208" y="5095661"/>
            <a:ext cx="279296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386929D1-4C1C-9A43-B011-D7005D2224FC}"/>
              </a:ext>
            </a:extLst>
          </p:cNvPr>
          <p:cNvCxnSpPr>
            <a:cxnSpLocks/>
            <a:stCxn id="44" idx="5"/>
            <a:endCxn id="46" idx="0"/>
          </p:cNvCxnSpPr>
          <p:nvPr/>
        </p:nvCxnSpPr>
        <p:spPr>
          <a:xfrm>
            <a:off x="7029008" y="5095661"/>
            <a:ext cx="207288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角丸四角形 84">
            <a:extLst>
              <a:ext uri="{FF2B5EF4-FFF2-40B4-BE49-F238E27FC236}">
                <a16:creationId xmlns:a16="http://schemas.microsoft.com/office/drawing/2014/main" id="{7B0B659A-EF62-104C-8D34-20EC51A6FB42}"/>
              </a:ext>
            </a:extLst>
          </p:cNvPr>
          <p:cNvSpPr/>
          <p:nvPr/>
        </p:nvSpPr>
        <p:spPr>
          <a:xfrm>
            <a:off x="395536" y="836712"/>
            <a:ext cx="8280920" cy="2304256"/>
          </a:xfrm>
          <a:prstGeom prst="roundRect">
            <a:avLst>
              <a:gd name="adj" fmla="val 14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7AD7025-1EED-2344-816B-216496D2DF0B}"/>
              </a:ext>
            </a:extLst>
          </p:cNvPr>
          <p:cNvSpPr txBox="1"/>
          <p:nvPr/>
        </p:nvSpPr>
        <p:spPr>
          <a:xfrm>
            <a:off x="608420" y="548680"/>
            <a:ext cx="326403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Find:</a:t>
            </a:r>
            <a:r>
              <a:rPr lang="ja-JP" altLang="en-US" sz="2400"/>
              <a:t>自社の社長を探す</a:t>
            </a:r>
            <a:endParaRPr kumimoji="1" lang="ja-JP" altLang="en-US" sz="2400"/>
          </a:p>
        </p:txBody>
      </p:sp>
      <p:sp>
        <p:nvSpPr>
          <p:cNvPr id="86" name="角丸四角形 85">
            <a:extLst>
              <a:ext uri="{FF2B5EF4-FFF2-40B4-BE49-F238E27FC236}">
                <a16:creationId xmlns:a16="http://schemas.microsoft.com/office/drawing/2014/main" id="{FC22EB42-B8C9-384E-9FF9-5519527D0D09}"/>
              </a:ext>
            </a:extLst>
          </p:cNvPr>
          <p:cNvSpPr/>
          <p:nvPr/>
        </p:nvSpPr>
        <p:spPr>
          <a:xfrm>
            <a:off x="395536" y="3573016"/>
            <a:ext cx="8424936" cy="3096344"/>
          </a:xfrm>
          <a:prstGeom prst="roundRect">
            <a:avLst>
              <a:gd name="adj" fmla="val 789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2211FA3-EF9C-654F-A351-055EC24C7BD3}"/>
              </a:ext>
            </a:extLst>
          </p:cNvPr>
          <p:cNvSpPr txBox="1"/>
          <p:nvPr/>
        </p:nvSpPr>
        <p:spPr>
          <a:xfrm>
            <a:off x="608420" y="3284984"/>
            <a:ext cx="43236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Union</a:t>
            </a:r>
            <a:r>
              <a:rPr kumimoji="1" lang="ja-JP" altLang="en-US" sz="2400"/>
              <a:t>：二つの会社を合併する</a:t>
            </a:r>
          </a:p>
        </p:txBody>
      </p:sp>
    </p:spTree>
    <p:extLst>
      <p:ext uri="{BB962C8B-B14F-4D97-AF65-F5344CB8AC3E}">
        <p14:creationId xmlns:p14="http://schemas.microsoft.com/office/powerpoint/2010/main" val="105171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302</Words>
  <Application>Microsoft Macintosh PowerPoint</Application>
  <PresentationFormat>画面に合わせる (4:3)</PresentationFormat>
  <Paragraphs>73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63</cp:revision>
  <dcterms:created xsi:type="dcterms:W3CDTF">2019-01-02T05:23:01Z</dcterms:created>
  <dcterms:modified xsi:type="dcterms:W3CDTF">2019-09-06T09:36:22Z</dcterms:modified>
</cp:coreProperties>
</file>