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5" autoAdjust="0"/>
    <p:restoredTop sz="94660"/>
  </p:normalViewPr>
  <p:slideViewPr>
    <p:cSldViewPr>
      <p:cViewPr varScale="1">
        <p:scale>
          <a:sx n="126" d="100"/>
          <a:sy n="126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2019/11/12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クラス</a:t>
            </a:r>
            <a:r>
              <a:rPr lang="ja-JP" altLang="en-US" sz="3200">
                <a:solidFill>
                  <a:srgbClr val="011893"/>
                </a:solidFill>
              </a:rPr>
              <a:t>とオブジェクト指向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2019/11/26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#</a:t>
            </a:r>
            <a:r>
              <a:rPr kumimoji="1" lang="ja-JP" altLang="en-US" sz="3200" dirty="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0B7C16-3215-804F-8894-56350FAA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88B7B3-0519-404A-B9C4-0DD9F69A757B}"/>
              </a:ext>
            </a:extLst>
          </p:cNvPr>
          <p:cNvSpPr txBox="1"/>
          <p:nvPr/>
        </p:nvSpPr>
        <p:spPr>
          <a:xfrm>
            <a:off x="611560" y="177281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クラスとオブジェクト指向</a:t>
            </a:r>
          </a:p>
        </p:txBody>
      </p:sp>
    </p:spTree>
    <p:extLst>
      <p:ext uri="{BB962C8B-B14F-4D97-AF65-F5344CB8AC3E}">
        <p14:creationId xmlns:p14="http://schemas.microsoft.com/office/powerpoint/2010/main" val="3861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F92A7B-DCC6-6641-AB3F-9951E161B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注意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674CB4C-7A22-7945-BC3C-137C1CEA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62" y="2852936"/>
            <a:ext cx="2536676" cy="338223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423953-CC3C-744B-AAF1-5E4FA40E24D9}"/>
              </a:ext>
            </a:extLst>
          </p:cNvPr>
          <p:cNvSpPr txBox="1"/>
          <p:nvPr/>
        </p:nvSpPr>
        <p:spPr>
          <a:xfrm>
            <a:off x="611560" y="1340768"/>
            <a:ext cx="77251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「オブジェクト指向」の定義は難しい</a:t>
            </a:r>
            <a:endParaRPr kumimoji="1" lang="en-US" altLang="ja-JP" sz="2800" dirty="0"/>
          </a:p>
          <a:p>
            <a:r>
              <a:rPr lang="ja-JP" altLang="en-US" sz="2800"/>
              <a:t>人の数だけ定義がある</a:t>
            </a:r>
            <a:endParaRPr lang="en-US" altLang="ja-JP" sz="2800" dirty="0"/>
          </a:p>
          <a:p>
            <a:r>
              <a:rPr kumimoji="1" lang="ja-JP" altLang="en-US" sz="2800"/>
              <a:t>今日話したことを唯一の定義だと思わないこと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BE831E-BA94-1B4C-BDC8-27DA84590FB9}"/>
              </a:ext>
            </a:extLst>
          </p:cNvPr>
          <p:cNvSpPr txBox="1"/>
          <p:nvPr/>
        </p:nvSpPr>
        <p:spPr>
          <a:xfrm>
            <a:off x="3635896" y="6362344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/>
              <a:t>「自分の定義が正しい」と考える面倒な人がわりといる</a:t>
            </a:r>
          </a:p>
        </p:txBody>
      </p:sp>
    </p:spTree>
    <p:extLst>
      <p:ext uri="{BB962C8B-B14F-4D97-AF65-F5344CB8AC3E}">
        <p14:creationId xmlns:p14="http://schemas.microsoft.com/office/powerpoint/2010/main" val="31803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480BD4-DCE3-C845-907D-45E58FBB8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オブジェクトとは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33F675-C8E1-2B43-B639-89FC67A49EA0}"/>
              </a:ext>
            </a:extLst>
          </p:cNvPr>
          <p:cNvSpPr txBox="1"/>
          <p:nvPr/>
        </p:nvSpPr>
        <p:spPr>
          <a:xfrm>
            <a:off x="1259632" y="134076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「状態」と「通信手段」を持った「なにか」</a:t>
            </a:r>
          </a:p>
        </p:txBody>
      </p:sp>
    </p:spTree>
    <p:extLst>
      <p:ext uri="{BB962C8B-B14F-4D97-AF65-F5344CB8AC3E}">
        <p14:creationId xmlns:p14="http://schemas.microsoft.com/office/powerpoint/2010/main" val="35402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F597DC-1E61-7B45-A8D1-B2AE1E77E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オブジェクト指向とは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653D07-03F5-E24E-B2B0-5E69456DB0B0}"/>
              </a:ext>
            </a:extLst>
          </p:cNvPr>
          <p:cNvSpPr txBox="1"/>
          <p:nvPr/>
        </p:nvSpPr>
        <p:spPr>
          <a:xfrm>
            <a:off x="1691680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「オブジェクト」を中心とする考え方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EB7EC3-FC80-A54B-9158-CA7F9BE35E87}"/>
              </a:ext>
            </a:extLst>
          </p:cNvPr>
          <p:cNvSpPr txBox="1"/>
          <p:nvPr/>
        </p:nvSpPr>
        <p:spPr>
          <a:xfrm>
            <a:off x="941800" y="20155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手続き型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BB33B1-347C-8146-9919-A266FE67D317}"/>
              </a:ext>
            </a:extLst>
          </p:cNvPr>
          <p:cNvSpPr txBox="1"/>
          <p:nvPr/>
        </p:nvSpPr>
        <p:spPr>
          <a:xfrm>
            <a:off x="4849193" y="201550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オブジェクト指向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0617CD-2100-F847-B5F8-5CC2B324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6" y="4077072"/>
            <a:ext cx="2857500" cy="22733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E0A41-B66B-8C4F-B4A4-498BEC5F1879}"/>
              </a:ext>
            </a:extLst>
          </p:cNvPr>
          <p:cNvSpPr txBox="1"/>
          <p:nvPr/>
        </p:nvSpPr>
        <p:spPr>
          <a:xfrm>
            <a:off x="190690" y="287402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やるべき手続きを全て指示する</a:t>
            </a:r>
            <a:endParaRPr kumimoji="1" lang="en-US" altLang="ja-JP" sz="2000" dirty="0"/>
          </a:p>
          <a:p>
            <a:r>
              <a:rPr lang="en-US" altLang="ja-JP" sz="2000" dirty="0"/>
              <a:t>=</a:t>
            </a:r>
            <a:r>
              <a:rPr lang="ja-JP" altLang="en-US" sz="2000"/>
              <a:t>状態管理は呼び出し側の責任</a:t>
            </a:r>
            <a:endParaRPr lang="en-US" altLang="ja-JP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EBE23D9-0E02-6C4F-AB72-89D8CC84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73" y="4112629"/>
            <a:ext cx="2016224" cy="22021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FB5BA4-A4B1-B44C-9860-3AF83E9D3AF8}"/>
              </a:ext>
            </a:extLst>
          </p:cNvPr>
          <p:cNvSpPr txBox="1"/>
          <p:nvPr/>
        </p:nvSpPr>
        <p:spPr>
          <a:xfrm>
            <a:off x="4849193" y="287402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仕事</a:t>
            </a:r>
            <a:r>
              <a:rPr kumimoji="1" lang="ja-JP" altLang="en-US" sz="2000"/>
              <a:t>をオブジェクトに依頼する</a:t>
            </a:r>
            <a:endParaRPr kumimoji="1" lang="en-US" altLang="ja-JP" sz="2000" dirty="0"/>
          </a:p>
          <a:p>
            <a:r>
              <a:rPr lang="ja-JP" altLang="en-US" sz="2000"/>
              <a:t>＝状態はオブジェクトが管理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94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1A58CE-1362-864B-B12A-A60BC34A9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オブジェクト指向とは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985958-0F63-634F-A17E-39BF436E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93096"/>
            <a:ext cx="1152128" cy="11521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7E43038-14C4-C144-B912-17F9C233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293096"/>
            <a:ext cx="851946" cy="1183258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C480E6AB-F99F-9242-BD6C-E71611539078}"/>
              </a:ext>
            </a:extLst>
          </p:cNvPr>
          <p:cNvSpPr/>
          <p:nvPr/>
        </p:nvSpPr>
        <p:spPr>
          <a:xfrm>
            <a:off x="3275856" y="4077072"/>
            <a:ext cx="2448272" cy="864096"/>
          </a:xfrm>
          <a:prstGeom prst="wedgeRoundRectCallout">
            <a:avLst>
              <a:gd name="adj1" fmla="val 41469"/>
              <a:gd name="adj2" fmla="val 650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○○してください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1EFD5D-255D-674C-893D-07D992AAE444}"/>
              </a:ext>
            </a:extLst>
          </p:cNvPr>
          <p:cNvSpPr txBox="1"/>
          <p:nvPr/>
        </p:nvSpPr>
        <p:spPr>
          <a:xfrm>
            <a:off x="1619672" y="35730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/>
              <a:t>オブジェクト</a:t>
            </a:r>
            <a:endParaRPr kumimoji="1" lang="en-US" altLang="ja-JP" sz="1600"/>
          </a:p>
          <a:p>
            <a:pPr algn="ctr"/>
            <a:r>
              <a:rPr lang="en-US" altLang="ja-JP" sz="1600"/>
              <a:t>(obj)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8599A6-880F-214E-835F-7F615EFE6518}"/>
              </a:ext>
            </a:extLst>
          </p:cNvPr>
          <p:cNvSpPr txBox="1"/>
          <p:nvPr/>
        </p:nvSpPr>
        <p:spPr>
          <a:xfrm>
            <a:off x="3707904" y="342900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/>
              <a:t>メッセージ</a:t>
            </a:r>
            <a:endParaRPr kumimoji="1" lang="en-US" altLang="ja-JP" sz="1600"/>
          </a:p>
          <a:p>
            <a:pPr algn="ctr"/>
            <a:r>
              <a:rPr lang="en-US" altLang="ja-JP" sz="1600"/>
              <a:t>(do_something)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8CA16-BD5A-D944-87E1-17C4ABE7EF88}"/>
              </a:ext>
            </a:extLst>
          </p:cNvPr>
          <p:cNvSpPr txBox="1"/>
          <p:nvPr/>
        </p:nvSpPr>
        <p:spPr>
          <a:xfrm>
            <a:off x="549391" y="1138099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オブジェクトにメッセージを送ることでプログラムを実行するプログラミングパラダイム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B89490-E336-3D43-B2E1-B8793A0DC91F}"/>
              </a:ext>
            </a:extLst>
          </p:cNvPr>
          <p:cNvSpPr/>
          <p:nvPr/>
        </p:nvSpPr>
        <p:spPr>
          <a:xfrm>
            <a:off x="2051720" y="2636912"/>
            <a:ext cx="4628190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obj.do_something()</a:t>
            </a:r>
          </a:p>
        </p:txBody>
      </p:sp>
    </p:spTree>
    <p:extLst>
      <p:ext uri="{BB962C8B-B14F-4D97-AF65-F5344CB8AC3E}">
        <p14:creationId xmlns:p14="http://schemas.microsoft.com/office/powerpoint/2010/main" val="388476664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4551</TotalTime>
  <Words>165</Words>
  <Application>Microsoft Macintosh PowerPoint</Application>
  <PresentationFormat>画面に合わせる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User</cp:lastModifiedBy>
  <cp:revision>927</cp:revision>
  <dcterms:created xsi:type="dcterms:W3CDTF">2019-01-02T05:23:01Z</dcterms:created>
  <dcterms:modified xsi:type="dcterms:W3CDTF">2019-11-12T08:28:17Z</dcterms:modified>
</cp:coreProperties>
</file>