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B2CA5A5-3530-EB4D-8D0E-744BA42D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60" y="1529080"/>
            <a:ext cx="1729740" cy="172974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D97F120-C0E3-1A44-A875-9E94734F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70" y="955040"/>
            <a:ext cx="1232297" cy="105156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E4FD6CE-F1D4-F943-B3A8-50315D7E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90" y="1778000"/>
            <a:ext cx="1232297" cy="10515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FABD9D8-C9C4-2546-9F9A-9B43FFDE3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0" y="1859280"/>
            <a:ext cx="1232297" cy="105156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768305-7614-7042-AB04-983A17E0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180" y="2961640"/>
            <a:ext cx="734060" cy="7340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415A82A-46ED-3642-9098-B5BA7910E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151" y="950336"/>
            <a:ext cx="603250" cy="89370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F48CE7-8CC4-764A-9B82-4B507ACFDF91}"/>
              </a:ext>
            </a:extLst>
          </p:cNvPr>
          <p:cNvSpPr txBox="1"/>
          <p:nvPr/>
        </p:nvSpPr>
        <p:spPr>
          <a:xfrm>
            <a:off x="2692400" y="43688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ナップサック問題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A6B82C-4BAF-F546-8C6B-53C68995B7C9}"/>
              </a:ext>
            </a:extLst>
          </p:cNvPr>
          <p:cNvSpPr txBox="1"/>
          <p:nvPr/>
        </p:nvSpPr>
        <p:spPr>
          <a:xfrm>
            <a:off x="1666240" y="398272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ナップサックに入り切る範囲で、価値を最大化したい</a:t>
            </a:r>
          </a:p>
        </p:txBody>
      </p:sp>
    </p:spTree>
    <p:extLst>
      <p:ext uri="{BB962C8B-B14F-4D97-AF65-F5344CB8AC3E}">
        <p14:creationId xmlns:p14="http://schemas.microsoft.com/office/powerpoint/2010/main" val="374149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BD10D2-8413-3441-ADCA-8A7537E92220}"/>
              </a:ext>
            </a:extLst>
          </p:cNvPr>
          <p:cNvSpPr txBox="1"/>
          <p:nvPr/>
        </p:nvSpPr>
        <p:spPr>
          <a:xfrm>
            <a:off x="3474720" y="31496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最短経路探索</a:t>
            </a:r>
            <a:r>
              <a:rPr kumimoji="1" lang="ja-JP" altLang="en-US" sz="2000"/>
              <a:t>問題</a:t>
            </a:r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E415F5E-F632-0944-83AD-E6D233AAFA7F}"/>
              </a:ext>
            </a:extLst>
          </p:cNvPr>
          <p:cNvSpPr/>
          <p:nvPr/>
        </p:nvSpPr>
        <p:spPr>
          <a:xfrm>
            <a:off x="2082800" y="2509520"/>
            <a:ext cx="375920" cy="3352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BB3F5A8A-039A-E84A-AE65-E832B9702E40}"/>
              </a:ext>
            </a:extLst>
          </p:cNvPr>
          <p:cNvSpPr/>
          <p:nvPr/>
        </p:nvSpPr>
        <p:spPr>
          <a:xfrm>
            <a:off x="3190240" y="176784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5A18CD47-9BB9-B94E-9D4F-A113665A6FE7}"/>
              </a:ext>
            </a:extLst>
          </p:cNvPr>
          <p:cNvSpPr/>
          <p:nvPr/>
        </p:nvSpPr>
        <p:spPr>
          <a:xfrm>
            <a:off x="3190240" y="320040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5A05C399-86D2-E344-9F9A-58ED297D3B16}"/>
              </a:ext>
            </a:extLst>
          </p:cNvPr>
          <p:cNvSpPr/>
          <p:nvPr/>
        </p:nvSpPr>
        <p:spPr>
          <a:xfrm>
            <a:off x="4348480" y="100584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E6392A16-07C2-1543-ACB5-BEA7A1E9F41D}"/>
              </a:ext>
            </a:extLst>
          </p:cNvPr>
          <p:cNvSpPr/>
          <p:nvPr/>
        </p:nvSpPr>
        <p:spPr>
          <a:xfrm>
            <a:off x="4348480" y="243840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BE5C878F-6EA5-294F-A021-FCAA83CE5837}"/>
              </a:ext>
            </a:extLst>
          </p:cNvPr>
          <p:cNvSpPr/>
          <p:nvPr/>
        </p:nvSpPr>
        <p:spPr>
          <a:xfrm>
            <a:off x="4348480" y="378968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C145A07F-63F1-4A4F-BBD8-CB7E0A64913B}"/>
              </a:ext>
            </a:extLst>
          </p:cNvPr>
          <p:cNvSpPr/>
          <p:nvPr/>
        </p:nvSpPr>
        <p:spPr>
          <a:xfrm>
            <a:off x="5445760" y="174752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55B08A19-11EA-394A-8011-5677DCB4670E}"/>
              </a:ext>
            </a:extLst>
          </p:cNvPr>
          <p:cNvSpPr/>
          <p:nvPr/>
        </p:nvSpPr>
        <p:spPr>
          <a:xfrm>
            <a:off x="5445760" y="318008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H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27560531-80BF-8743-A0C1-498A3F0BA814}"/>
              </a:ext>
            </a:extLst>
          </p:cNvPr>
          <p:cNvSpPr/>
          <p:nvPr/>
        </p:nvSpPr>
        <p:spPr>
          <a:xfrm>
            <a:off x="6685280" y="2489200"/>
            <a:ext cx="375920" cy="335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3ABDCB3-8709-A144-875A-BE4A4E41AC20}"/>
              </a:ext>
            </a:extLst>
          </p:cNvPr>
          <p:cNvCxnSpPr>
            <a:cxnSpLocks/>
            <a:stCxn id="7" idx="7"/>
            <a:endCxn id="39" idx="2"/>
          </p:cNvCxnSpPr>
          <p:nvPr/>
        </p:nvCxnSpPr>
        <p:spPr>
          <a:xfrm flipV="1">
            <a:off x="2403668" y="1935480"/>
            <a:ext cx="786572" cy="623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DAADE34-D95B-B747-B753-A3F7D36530F3}"/>
              </a:ext>
            </a:extLst>
          </p:cNvPr>
          <p:cNvCxnSpPr>
            <a:cxnSpLocks/>
            <a:stCxn id="39" idx="7"/>
            <a:endCxn id="47" idx="2"/>
          </p:cNvCxnSpPr>
          <p:nvPr/>
        </p:nvCxnSpPr>
        <p:spPr>
          <a:xfrm flipV="1">
            <a:off x="3511108" y="1173480"/>
            <a:ext cx="837372" cy="643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96B43E6-C0A4-BD43-BEAB-46CB0341AC04}"/>
              </a:ext>
            </a:extLst>
          </p:cNvPr>
          <p:cNvCxnSpPr>
            <a:cxnSpLocks/>
            <a:stCxn id="47" idx="6"/>
            <a:endCxn id="50" idx="1"/>
          </p:cNvCxnSpPr>
          <p:nvPr/>
        </p:nvCxnSpPr>
        <p:spPr>
          <a:xfrm>
            <a:off x="4724400" y="1173480"/>
            <a:ext cx="776412" cy="623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82F76F0-1AC1-AE4E-9C22-3F982C8850DB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5821680" y="1915160"/>
            <a:ext cx="918652" cy="623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B99ED5AF-D6AB-8A42-B79C-523FEF534A45}"/>
              </a:ext>
            </a:extLst>
          </p:cNvPr>
          <p:cNvCxnSpPr>
            <a:stCxn id="7" idx="5"/>
            <a:endCxn id="46" idx="2"/>
          </p:cNvCxnSpPr>
          <p:nvPr/>
        </p:nvCxnSpPr>
        <p:spPr>
          <a:xfrm>
            <a:off x="2403668" y="2795699"/>
            <a:ext cx="786572" cy="57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EB52833-AF8C-D94C-9697-207362256D08}"/>
              </a:ext>
            </a:extLst>
          </p:cNvPr>
          <p:cNvCxnSpPr>
            <a:stCxn id="46" idx="5"/>
            <a:endCxn id="49" idx="2"/>
          </p:cNvCxnSpPr>
          <p:nvPr/>
        </p:nvCxnSpPr>
        <p:spPr>
          <a:xfrm>
            <a:off x="3511108" y="3486579"/>
            <a:ext cx="837372" cy="470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BA65CFD-B716-4A4F-8511-1905D7692CBC}"/>
              </a:ext>
            </a:extLst>
          </p:cNvPr>
          <p:cNvCxnSpPr>
            <a:stCxn id="49" idx="6"/>
            <a:endCxn id="51" idx="3"/>
          </p:cNvCxnSpPr>
          <p:nvPr/>
        </p:nvCxnSpPr>
        <p:spPr>
          <a:xfrm flipV="1">
            <a:off x="4724400" y="3466259"/>
            <a:ext cx="776412" cy="491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A17DB01-6E4E-894A-BCDD-7B9FC615F489}"/>
              </a:ext>
            </a:extLst>
          </p:cNvPr>
          <p:cNvCxnSpPr>
            <a:stCxn id="51" idx="6"/>
            <a:endCxn id="52" idx="3"/>
          </p:cNvCxnSpPr>
          <p:nvPr/>
        </p:nvCxnSpPr>
        <p:spPr>
          <a:xfrm flipV="1">
            <a:off x="5821680" y="2775379"/>
            <a:ext cx="918652" cy="57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474C5F1-5DCF-024C-A19D-36E3C0B51CAF}"/>
              </a:ext>
            </a:extLst>
          </p:cNvPr>
          <p:cNvCxnSpPr>
            <a:stCxn id="39" idx="6"/>
            <a:endCxn id="48" idx="1"/>
          </p:cNvCxnSpPr>
          <p:nvPr/>
        </p:nvCxnSpPr>
        <p:spPr>
          <a:xfrm>
            <a:off x="3566160" y="1935480"/>
            <a:ext cx="837372" cy="552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EEDBE19-327A-9846-AE2E-4BB22E595191}"/>
              </a:ext>
            </a:extLst>
          </p:cNvPr>
          <p:cNvCxnSpPr>
            <a:cxnSpLocks/>
            <a:stCxn id="46" idx="7"/>
            <a:endCxn id="48" idx="3"/>
          </p:cNvCxnSpPr>
          <p:nvPr/>
        </p:nvCxnSpPr>
        <p:spPr>
          <a:xfrm flipV="1">
            <a:off x="3511108" y="2724579"/>
            <a:ext cx="892424" cy="524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01E2220-65FF-8C43-AF39-3650269F82FE}"/>
              </a:ext>
            </a:extLst>
          </p:cNvPr>
          <p:cNvCxnSpPr>
            <a:stCxn id="48" idx="7"/>
            <a:endCxn id="50" idx="3"/>
          </p:cNvCxnSpPr>
          <p:nvPr/>
        </p:nvCxnSpPr>
        <p:spPr>
          <a:xfrm flipV="1">
            <a:off x="4669348" y="2033699"/>
            <a:ext cx="831464" cy="453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C529988-150B-1549-A9AD-7CDAA7622ECF}"/>
              </a:ext>
            </a:extLst>
          </p:cNvPr>
          <p:cNvCxnSpPr>
            <a:stCxn id="48" idx="5"/>
            <a:endCxn id="51" idx="1"/>
          </p:cNvCxnSpPr>
          <p:nvPr/>
        </p:nvCxnSpPr>
        <p:spPr>
          <a:xfrm>
            <a:off x="4669348" y="2724579"/>
            <a:ext cx="831464" cy="504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120C16B-304E-4747-8EB7-07A4F402DE11}"/>
              </a:ext>
            </a:extLst>
          </p:cNvPr>
          <p:cNvSpPr txBox="1"/>
          <p:nvPr/>
        </p:nvSpPr>
        <p:spPr>
          <a:xfrm>
            <a:off x="2631440" y="1940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4A05397-2BC9-6944-9DE0-798AC41DDC0F}"/>
              </a:ext>
            </a:extLst>
          </p:cNvPr>
          <p:cNvSpPr txBox="1"/>
          <p:nvPr/>
        </p:nvSpPr>
        <p:spPr>
          <a:xfrm>
            <a:off x="260096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EBB9032-34DD-8347-853A-A53D4A8E8C75}"/>
              </a:ext>
            </a:extLst>
          </p:cNvPr>
          <p:cNvSpPr txBox="1"/>
          <p:nvPr/>
        </p:nvSpPr>
        <p:spPr>
          <a:xfrm>
            <a:off x="3708400" y="120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3FAC8E8-A265-744B-96AD-761E6AC37960}"/>
              </a:ext>
            </a:extLst>
          </p:cNvPr>
          <p:cNvSpPr txBox="1"/>
          <p:nvPr/>
        </p:nvSpPr>
        <p:spPr>
          <a:xfrm>
            <a:off x="3921760" y="193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C279A76-7D63-E54E-8351-D7DEBC6DA368}"/>
              </a:ext>
            </a:extLst>
          </p:cNvPr>
          <p:cNvSpPr txBox="1"/>
          <p:nvPr/>
        </p:nvSpPr>
        <p:spPr>
          <a:xfrm>
            <a:off x="3759200" y="2702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44FB53E-6E00-DB48-BFA4-A1623306695E}"/>
              </a:ext>
            </a:extLst>
          </p:cNvPr>
          <p:cNvSpPr txBox="1"/>
          <p:nvPr/>
        </p:nvSpPr>
        <p:spPr>
          <a:xfrm>
            <a:off x="3769360" y="3688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241C17A-70EF-9A4E-B150-F4FF58463A3C}"/>
              </a:ext>
            </a:extLst>
          </p:cNvPr>
          <p:cNvSpPr txBox="1"/>
          <p:nvPr/>
        </p:nvSpPr>
        <p:spPr>
          <a:xfrm>
            <a:off x="5222240" y="1239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15</a:t>
            </a:r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984DFF0-1CF3-4F40-8355-6EF933C153A3}"/>
              </a:ext>
            </a:extLst>
          </p:cNvPr>
          <p:cNvSpPr txBox="1"/>
          <p:nvPr/>
        </p:nvSpPr>
        <p:spPr>
          <a:xfrm>
            <a:off x="5008880" y="2255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2A88DCC-D11C-9F4C-8B6A-C7AC45DBF0E1}"/>
              </a:ext>
            </a:extLst>
          </p:cNvPr>
          <p:cNvSpPr txBox="1"/>
          <p:nvPr/>
        </p:nvSpPr>
        <p:spPr>
          <a:xfrm>
            <a:off x="4775200" y="2915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12</a:t>
            </a:r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FB2B90C-ABCD-694B-AFF2-20370E0A4539}"/>
              </a:ext>
            </a:extLst>
          </p:cNvPr>
          <p:cNvSpPr txBox="1"/>
          <p:nvPr/>
        </p:nvSpPr>
        <p:spPr>
          <a:xfrm>
            <a:off x="6289040" y="1960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74D674A7-CBBF-D943-8487-56E3E2E48457}"/>
              </a:ext>
            </a:extLst>
          </p:cNvPr>
          <p:cNvSpPr txBox="1"/>
          <p:nvPr/>
        </p:nvSpPr>
        <p:spPr>
          <a:xfrm>
            <a:off x="5008880" y="3677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3F16161-FDF9-0E49-B590-F5E60A37B1A2}"/>
              </a:ext>
            </a:extLst>
          </p:cNvPr>
          <p:cNvSpPr txBox="1"/>
          <p:nvPr/>
        </p:nvSpPr>
        <p:spPr>
          <a:xfrm>
            <a:off x="6258560" y="308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3DEFAD7B-A29D-924A-82C5-43E96B104C01}"/>
              </a:ext>
            </a:extLst>
          </p:cNvPr>
          <p:cNvSpPr/>
          <p:nvPr/>
        </p:nvSpPr>
        <p:spPr>
          <a:xfrm>
            <a:off x="2895600" y="4426466"/>
            <a:ext cx="375920" cy="3352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3046352A-F558-FD43-B7C5-5D96ED854A84}"/>
              </a:ext>
            </a:extLst>
          </p:cNvPr>
          <p:cNvSpPr/>
          <p:nvPr/>
        </p:nvSpPr>
        <p:spPr>
          <a:xfrm>
            <a:off x="3911600" y="4426466"/>
            <a:ext cx="375920" cy="335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BCDE8E-9E67-C340-A74D-297E7B41FA8F}"/>
              </a:ext>
            </a:extLst>
          </p:cNvPr>
          <p:cNvSpPr txBox="1"/>
          <p:nvPr/>
        </p:nvSpPr>
        <p:spPr>
          <a:xfrm>
            <a:off x="3291840" y="4409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から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ADC4E2D-A0DE-5E4A-B099-4F642F8F4EDE}"/>
              </a:ext>
            </a:extLst>
          </p:cNvPr>
          <p:cNvSpPr txBox="1"/>
          <p:nvPr/>
        </p:nvSpPr>
        <p:spPr>
          <a:xfrm>
            <a:off x="4348480" y="44094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まで行きたい</a:t>
            </a:r>
            <a:endParaRPr kumimoji="1" lang="en-US" altLang="ja-JP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2E2D32F-DD46-EF49-ADE8-D0F51E637D71}"/>
              </a:ext>
            </a:extLst>
          </p:cNvPr>
          <p:cNvSpPr/>
          <p:nvPr/>
        </p:nvSpPr>
        <p:spPr>
          <a:xfrm>
            <a:off x="2256279" y="4869934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その際、辺のコストの合計を最小にしたい</a:t>
            </a:r>
          </a:p>
        </p:txBody>
      </p:sp>
    </p:spTree>
    <p:extLst>
      <p:ext uri="{BB962C8B-B14F-4D97-AF65-F5344CB8AC3E}">
        <p14:creationId xmlns:p14="http://schemas.microsoft.com/office/powerpoint/2010/main" val="227293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441E7A-83CE-DC41-BC6D-D1F7354E8BCD}"/>
              </a:ext>
            </a:extLst>
          </p:cNvPr>
          <p:cNvSpPr txBox="1"/>
          <p:nvPr/>
        </p:nvSpPr>
        <p:spPr>
          <a:xfrm>
            <a:off x="3474720" y="31496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最短経路探索</a:t>
            </a:r>
            <a:r>
              <a:rPr kumimoji="1" lang="ja-JP" altLang="en-US" sz="2000"/>
              <a:t>問題</a:t>
            </a:r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3434E037-066C-0041-B7E1-B8D25CECE696}"/>
              </a:ext>
            </a:extLst>
          </p:cNvPr>
          <p:cNvSpPr/>
          <p:nvPr/>
        </p:nvSpPr>
        <p:spPr>
          <a:xfrm>
            <a:off x="2082800" y="2509520"/>
            <a:ext cx="375920" cy="3352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78928EDC-FAE2-B44E-B943-932711AF85D1}"/>
              </a:ext>
            </a:extLst>
          </p:cNvPr>
          <p:cNvSpPr/>
          <p:nvPr/>
        </p:nvSpPr>
        <p:spPr>
          <a:xfrm>
            <a:off x="3190240" y="176784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053614F-1413-BE4B-8965-00155C812B54}"/>
              </a:ext>
            </a:extLst>
          </p:cNvPr>
          <p:cNvSpPr/>
          <p:nvPr/>
        </p:nvSpPr>
        <p:spPr>
          <a:xfrm>
            <a:off x="3190240" y="320040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66A453F-305F-D34D-8C26-F8B213CE14B3}"/>
              </a:ext>
            </a:extLst>
          </p:cNvPr>
          <p:cNvSpPr/>
          <p:nvPr/>
        </p:nvSpPr>
        <p:spPr>
          <a:xfrm>
            <a:off x="4348480" y="100584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D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BDE6FFFC-4ABE-3845-A36A-9D8E7E8FA93C}"/>
              </a:ext>
            </a:extLst>
          </p:cNvPr>
          <p:cNvSpPr/>
          <p:nvPr/>
        </p:nvSpPr>
        <p:spPr>
          <a:xfrm>
            <a:off x="4348480" y="243840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835E599-7926-F04B-9052-6F9577C4C967}"/>
              </a:ext>
            </a:extLst>
          </p:cNvPr>
          <p:cNvSpPr/>
          <p:nvPr/>
        </p:nvSpPr>
        <p:spPr>
          <a:xfrm>
            <a:off x="4348480" y="378968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E1F3A624-B66A-3546-AD5F-19766FDE7CFE}"/>
              </a:ext>
            </a:extLst>
          </p:cNvPr>
          <p:cNvSpPr/>
          <p:nvPr/>
        </p:nvSpPr>
        <p:spPr>
          <a:xfrm>
            <a:off x="5445760" y="174752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CEE16042-3DA0-6546-AA9F-A43E395C60C3}"/>
              </a:ext>
            </a:extLst>
          </p:cNvPr>
          <p:cNvSpPr/>
          <p:nvPr/>
        </p:nvSpPr>
        <p:spPr>
          <a:xfrm>
            <a:off x="5445760" y="3180080"/>
            <a:ext cx="375920" cy="3352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H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B2F20F-75DF-EA44-A0ED-EF671BEBB7B7}"/>
              </a:ext>
            </a:extLst>
          </p:cNvPr>
          <p:cNvSpPr/>
          <p:nvPr/>
        </p:nvSpPr>
        <p:spPr>
          <a:xfrm>
            <a:off x="6685280" y="2489200"/>
            <a:ext cx="375920" cy="3352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I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C6D73D4-4303-BE49-8710-38247C2EE173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2403668" y="1935480"/>
            <a:ext cx="786572" cy="6231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FFA4E0F-81C5-7C48-BED4-169DA79F7A3B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3511108" y="1173480"/>
            <a:ext cx="837372" cy="643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641D195-8693-5848-AD1E-89A5C3298C45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24400" y="1173480"/>
            <a:ext cx="776412" cy="623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2364D65-A87C-1C44-9194-D11BCB082C30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5821680" y="1915160"/>
            <a:ext cx="918652" cy="623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A1FB297-9150-7E4E-8222-4A3B96B36F57}"/>
              </a:ext>
            </a:extLst>
          </p:cNvPr>
          <p:cNvCxnSpPr>
            <a:stCxn id="3" idx="5"/>
            <a:endCxn id="5" idx="2"/>
          </p:cNvCxnSpPr>
          <p:nvPr/>
        </p:nvCxnSpPr>
        <p:spPr>
          <a:xfrm>
            <a:off x="2403668" y="2795699"/>
            <a:ext cx="786572" cy="57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28306ED-C7D2-204E-AFC8-0AAA2806B8FF}"/>
              </a:ext>
            </a:extLst>
          </p:cNvPr>
          <p:cNvCxnSpPr>
            <a:stCxn id="5" idx="5"/>
            <a:endCxn id="8" idx="2"/>
          </p:cNvCxnSpPr>
          <p:nvPr/>
        </p:nvCxnSpPr>
        <p:spPr>
          <a:xfrm>
            <a:off x="3511108" y="3486579"/>
            <a:ext cx="837372" cy="470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C7A0C14-1B3D-2741-B2DD-744E6C63668F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4724400" y="3466259"/>
            <a:ext cx="776412" cy="4910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99FDA3E-CC96-7A4F-8D75-8B5C82247FE3}"/>
              </a:ext>
            </a:extLst>
          </p:cNvPr>
          <p:cNvCxnSpPr>
            <a:stCxn id="10" idx="6"/>
            <a:endCxn id="11" idx="3"/>
          </p:cNvCxnSpPr>
          <p:nvPr/>
        </p:nvCxnSpPr>
        <p:spPr>
          <a:xfrm flipV="1">
            <a:off x="5821680" y="2775379"/>
            <a:ext cx="918652" cy="5723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67F4ED4-05BB-9649-B9A9-11D64A4721DC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3566160" y="1935480"/>
            <a:ext cx="837372" cy="5520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4B16A12-7556-CF40-B99D-EE1082CF1549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3511108" y="2724579"/>
            <a:ext cx="892424" cy="5249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86132BA-0817-A243-BA79-71C80E00AD41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4669348" y="2033699"/>
            <a:ext cx="831464" cy="4538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E0927F3-D95A-C64F-90AB-EE87626D11E0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4669348" y="2724579"/>
            <a:ext cx="831464" cy="504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7C06DA0-2D9D-8943-B5AC-70E37F5D214B}"/>
              </a:ext>
            </a:extLst>
          </p:cNvPr>
          <p:cNvSpPr txBox="1"/>
          <p:nvPr/>
        </p:nvSpPr>
        <p:spPr>
          <a:xfrm>
            <a:off x="2631440" y="1940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3F61EE-C67E-1B43-A5A9-319A6E51E260}"/>
              </a:ext>
            </a:extLst>
          </p:cNvPr>
          <p:cNvSpPr txBox="1"/>
          <p:nvPr/>
        </p:nvSpPr>
        <p:spPr>
          <a:xfrm>
            <a:off x="260096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8EDF906-EFFD-EF4F-B8C4-DB8B56DFD409}"/>
              </a:ext>
            </a:extLst>
          </p:cNvPr>
          <p:cNvSpPr txBox="1"/>
          <p:nvPr/>
        </p:nvSpPr>
        <p:spPr>
          <a:xfrm>
            <a:off x="3708400" y="120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8BF1035-AEB6-C047-B46A-D41BA1032A13}"/>
              </a:ext>
            </a:extLst>
          </p:cNvPr>
          <p:cNvSpPr txBox="1"/>
          <p:nvPr/>
        </p:nvSpPr>
        <p:spPr>
          <a:xfrm>
            <a:off x="3921760" y="193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24108A0-49E1-F44D-B4DE-A3ECF93C51D5}"/>
              </a:ext>
            </a:extLst>
          </p:cNvPr>
          <p:cNvSpPr txBox="1"/>
          <p:nvPr/>
        </p:nvSpPr>
        <p:spPr>
          <a:xfrm>
            <a:off x="3759200" y="2702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16F1B09-CC27-5D41-8BF4-530B3347CC94}"/>
              </a:ext>
            </a:extLst>
          </p:cNvPr>
          <p:cNvSpPr txBox="1"/>
          <p:nvPr/>
        </p:nvSpPr>
        <p:spPr>
          <a:xfrm>
            <a:off x="3769360" y="3688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723B79-8142-7C48-A843-A9833B23598A}"/>
              </a:ext>
            </a:extLst>
          </p:cNvPr>
          <p:cNvSpPr txBox="1"/>
          <p:nvPr/>
        </p:nvSpPr>
        <p:spPr>
          <a:xfrm>
            <a:off x="5222240" y="12395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15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3F6D4B5-D7AB-7C43-B4EA-E9B60D0447E3}"/>
              </a:ext>
            </a:extLst>
          </p:cNvPr>
          <p:cNvSpPr txBox="1"/>
          <p:nvPr/>
        </p:nvSpPr>
        <p:spPr>
          <a:xfrm>
            <a:off x="5008880" y="2255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BBB6A8-2D39-A942-8B5A-97C9DCE47466}"/>
              </a:ext>
            </a:extLst>
          </p:cNvPr>
          <p:cNvSpPr txBox="1"/>
          <p:nvPr/>
        </p:nvSpPr>
        <p:spPr>
          <a:xfrm>
            <a:off x="4775200" y="2915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12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E0A3364-72D3-354F-B737-63AC71514D56}"/>
              </a:ext>
            </a:extLst>
          </p:cNvPr>
          <p:cNvSpPr txBox="1"/>
          <p:nvPr/>
        </p:nvSpPr>
        <p:spPr>
          <a:xfrm>
            <a:off x="6289040" y="1960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4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E35AAD0-0976-7D4E-80AE-420128D7D081}"/>
              </a:ext>
            </a:extLst>
          </p:cNvPr>
          <p:cNvSpPr txBox="1"/>
          <p:nvPr/>
        </p:nvSpPr>
        <p:spPr>
          <a:xfrm>
            <a:off x="5008880" y="3677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E2A3B9F-CEF5-EB43-97E7-04C0783AD9FC}"/>
              </a:ext>
            </a:extLst>
          </p:cNvPr>
          <p:cNvSpPr txBox="1"/>
          <p:nvPr/>
        </p:nvSpPr>
        <p:spPr>
          <a:xfrm>
            <a:off x="6258560" y="308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90A13F8-3213-0543-9291-C9BE45DE4534}"/>
              </a:ext>
            </a:extLst>
          </p:cNvPr>
          <p:cNvSpPr/>
          <p:nvPr/>
        </p:nvSpPr>
        <p:spPr>
          <a:xfrm>
            <a:off x="3343399" y="4392414"/>
            <a:ext cx="20345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最短経路</a:t>
            </a:r>
            <a:endParaRPr lang="en-US" altLang="ja-JP"/>
          </a:p>
          <a:p>
            <a:r>
              <a:rPr lang="ja-JP" altLang="en-US"/>
              <a:t>コストの合計：</a:t>
            </a:r>
            <a:r>
              <a:rPr lang="en-US" altLang="ja-JP"/>
              <a:t>13</a:t>
            </a:r>
            <a:endParaRPr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D8CB90E-65CF-CB40-9148-F9E9F7667E9C}"/>
              </a:ext>
            </a:extLst>
          </p:cNvPr>
          <p:cNvCxnSpPr>
            <a:cxnSpLocks/>
          </p:cNvCxnSpPr>
          <p:nvPr/>
        </p:nvCxnSpPr>
        <p:spPr>
          <a:xfrm flipV="1">
            <a:off x="4429760" y="4556761"/>
            <a:ext cx="8229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45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86</Words>
  <Application>Microsoft Macintosh PowerPoint</Application>
  <PresentationFormat>画面に合わせる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109</cp:revision>
  <dcterms:created xsi:type="dcterms:W3CDTF">2019-01-02T05:23:01Z</dcterms:created>
  <dcterms:modified xsi:type="dcterms:W3CDTF">2019-06-07T06:21:55Z</dcterms:modified>
</cp:coreProperties>
</file>