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302516-6691-8E4A-9537-D4A1F4CA624B}"/>
              </a:ext>
            </a:extLst>
          </p:cNvPr>
          <p:cNvSpPr/>
          <p:nvPr/>
        </p:nvSpPr>
        <p:spPr>
          <a:xfrm>
            <a:off x="340792" y="59944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0CF734-0E66-F645-8D5B-ED52DE91FE28}"/>
              </a:ext>
            </a:extLst>
          </p:cNvPr>
          <p:cNvSpPr/>
          <p:nvPr/>
        </p:nvSpPr>
        <p:spPr>
          <a:xfrm>
            <a:off x="94644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82440" y="258828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82440" y="294832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82440" y="330836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230312" y="26242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1094408" y="27683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4515976" y="26196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4515976" y="29796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4515976" y="333972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3363848" y="26556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2834640" y="301569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4227944" y="27996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4227944" y="315884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2297440" y="298896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90D4E8-FFE5-A443-A219-5404ED81E0D7}"/>
              </a:ext>
            </a:extLst>
          </p:cNvPr>
          <p:cNvSpPr/>
          <p:nvPr/>
        </p:nvSpPr>
        <p:spPr>
          <a:xfrm>
            <a:off x="416560" y="617696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43C1AD-EE6D-5B40-BF7F-F9BB311AC4B0}"/>
              </a:ext>
            </a:extLst>
          </p:cNvPr>
          <p:cNvSpPr/>
          <p:nvPr/>
        </p:nvSpPr>
        <p:spPr>
          <a:xfrm>
            <a:off x="7523336" y="257900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0A8D39-1620-A042-A0F2-0DDC19A8B097}"/>
              </a:ext>
            </a:extLst>
          </p:cNvPr>
          <p:cNvSpPr/>
          <p:nvPr/>
        </p:nvSpPr>
        <p:spPr>
          <a:xfrm>
            <a:off x="7523336" y="29390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F57F4A-8A1A-B541-9779-340160A34E19}"/>
              </a:ext>
            </a:extLst>
          </p:cNvPr>
          <p:cNvSpPr/>
          <p:nvPr/>
        </p:nvSpPr>
        <p:spPr>
          <a:xfrm>
            <a:off x="7523336" y="32990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1 つの角を切り取った四角形 40">
            <a:extLst>
              <a:ext uri="{FF2B5EF4-FFF2-40B4-BE49-F238E27FC236}">
                <a16:creationId xmlns:a16="http://schemas.microsoft.com/office/drawing/2014/main" id="{B618EE86-EB38-114C-A87F-7012C8B8BD0D}"/>
              </a:ext>
            </a:extLst>
          </p:cNvPr>
          <p:cNvSpPr/>
          <p:nvPr/>
        </p:nvSpPr>
        <p:spPr>
          <a:xfrm>
            <a:off x="6371208" y="2615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9F36158E-D550-2F40-A5B5-D5EE31F83B85}"/>
              </a:ext>
            </a:extLst>
          </p:cNvPr>
          <p:cNvSpPr/>
          <p:nvPr/>
        </p:nvSpPr>
        <p:spPr>
          <a:xfrm>
            <a:off x="5842000" y="297505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8D5C9-F76B-D14E-8556-8C1AB84332CE}"/>
              </a:ext>
            </a:extLst>
          </p:cNvPr>
          <p:cNvCxnSpPr>
            <a:stCxn id="41" idx="0"/>
            <a:endCxn id="38" idx="1"/>
          </p:cNvCxnSpPr>
          <p:nvPr/>
        </p:nvCxnSpPr>
        <p:spPr>
          <a:xfrm>
            <a:off x="7235304" y="2759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1A3598-B147-524C-AAE1-F2FA9541F58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>
            <a:off x="7235304" y="311820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>
            <a:extLst>
              <a:ext uri="{FF2B5EF4-FFF2-40B4-BE49-F238E27FC236}">
                <a16:creationId xmlns:a16="http://schemas.microsoft.com/office/drawing/2014/main" id="{F72596A6-3FEF-7047-86A5-FC4ECDFA659A}"/>
              </a:ext>
            </a:extLst>
          </p:cNvPr>
          <p:cNvSpPr/>
          <p:nvPr/>
        </p:nvSpPr>
        <p:spPr>
          <a:xfrm>
            <a:off x="5304800" y="294832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50C8C4-62C1-164D-8F06-A8C1330EB423}"/>
              </a:ext>
            </a:extLst>
          </p:cNvPr>
          <p:cNvSpPr txBox="1"/>
          <p:nvPr/>
        </p:nvSpPr>
        <p:spPr>
          <a:xfrm>
            <a:off x="2997200" y="59944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lang="ja-JP" altLang="en-US"/>
              <a:t>の値がコピーされて渡されてくる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F415F-9D83-3144-A2AF-DA95B9D092A8}"/>
              </a:ext>
            </a:extLst>
          </p:cNvPr>
          <p:cNvSpPr txBox="1"/>
          <p:nvPr/>
        </p:nvSpPr>
        <p:spPr>
          <a:xfrm>
            <a:off x="5598160" y="140208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関数内の</a:t>
            </a:r>
            <a:r>
              <a:rPr kumimoji="1" lang="en-US" altLang="ja-JP"/>
              <a:t>a</a:t>
            </a:r>
            <a:r>
              <a:rPr kumimoji="1" lang="ja-JP" altLang="en-US"/>
              <a:t>が修正されても</a:t>
            </a:r>
            <a:endParaRPr kumimoji="1" lang="en-US" altLang="ja-JP"/>
          </a:p>
          <a:p>
            <a:r>
              <a:rPr kumimoji="1" lang="ja-JP" altLang="en-US"/>
              <a:t>元の</a:t>
            </a:r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lang="ja-JP" altLang="en-US"/>
              <a:t>影響を受けない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9D6DC7-DC53-9D48-AA32-EA8388635147}"/>
              </a:ext>
            </a:extLst>
          </p:cNvPr>
          <p:cNvCxnSpPr>
            <a:cxnSpLocks/>
          </p:cNvCxnSpPr>
          <p:nvPr/>
        </p:nvCxnSpPr>
        <p:spPr>
          <a:xfrm flipH="1">
            <a:off x="2194560" y="79426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4B865A5-15B2-964E-9C75-5F7CF048F10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123440" y="1127762"/>
            <a:ext cx="3474720" cy="597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1A7C5D-560E-AA42-97B4-F4D55B0DE075}"/>
              </a:ext>
            </a:extLst>
          </p:cNvPr>
          <p:cNvSpPr/>
          <p:nvPr/>
        </p:nvSpPr>
        <p:spPr>
          <a:xfrm>
            <a:off x="2890952" y="56896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0831C-8AEA-8443-8AA7-9C2BB8EEC752}"/>
              </a:ext>
            </a:extLst>
          </p:cNvPr>
          <p:cNvSpPr/>
          <p:nvPr/>
        </p:nvSpPr>
        <p:spPr>
          <a:xfrm>
            <a:off x="351692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07C013-C30A-D44C-8E84-60DA42E09C76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0627BB-4BBB-854C-9F3F-0ACCDA62B08F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508DDC-24C7-2C4E-846D-8E6AF700AFA9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84EA-6521-5240-9979-FBE787011B2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EE4FB7-5476-1342-9E50-C5AA45732092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C9D633-9781-0640-8228-47A44C55B54A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34F1BE-584A-8E4E-B0D6-A8CF92387E37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EC3B9DD-74F7-CE44-8AAA-016293A1CC9D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5E7526-4340-1B4E-9A62-B129DE85EF54}"/>
              </a:ext>
            </a:extLst>
          </p:cNvPr>
          <p:cNvCxnSpPr>
            <a:stCxn id="9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7D6AA473-0C0C-B14F-B731-40842B16DCA4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EFDF34-BBDD-CA46-8905-A2110AC717D8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D7D74AA4-5777-AB4D-8B38-418F38914C34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59853A-25EB-9941-9E60-DBE2C541A428}"/>
              </a:ext>
            </a:extLst>
          </p:cNvPr>
          <p:cNvCxnSpPr>
            <a:stCxn id="13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EEE9D5CC-76CE-E249-8253-6CEE0FA55F7A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3137A2-7649-1C49-AE3D-9CA547A76283}"/>
              </a:ext>
            </a:extLst>
          </p:cNvPr>
          <p:cNvSpPr/>
          <p:nvPr/>
        </p:nvSpPr>
        <p:spPr>
          <a:xfrm>
            <a:off x="6053688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A1D067-93D0-5743-9426-2063D9257DB8}"/>
              </a:ext>
            </a:extLst>
          </p:cNvPr>
          <p:cNvSpPr/>
          <p:nvPr/>
        </p:nvSpPr>
        <p:spPr>
          <a:xfrm>
            <a:off x="6053688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55D225-27AE-7143-BFA9-5ED0284AF89F}"/>
              </a:ext>
            </a:extLst>
          </p:cNvPr>
          <p:cNvSpPr/>
          <p:nvPr/>
        </p:nvSpPr>
        <p:spPr>
          <a:xfrm>
            <a:off x="6053688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9DF13-D851-FF4D-B6C9-B5FD7706174E}"/>
              </a:ext>
            </a:extLst>
          </p:cNvPr>
          <p:cNvSpPr/>
          <p:nvPr/>
        </p:nvSpPr>
        <p:spPr>
          <a:xfrm>
            <a:off x="6053688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70B714-7BE8-5141-92E5-212D01013EFB}"/>
              </a:ext>
            </a:extLst>
          </p:cNvPr>
          <p:cNvSpPr/>
          <p:nvPr/>
        </p:nvSpPr>
        <p:spPr>
          <a:xfrm>
            <a:off x="6053688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FC7C4B-1790-E641-8996-1699B9675178}"/>
              </a:ext>
            </a:extLst>
          </p:cNvPr>
          <p:cNvSpPr/>
          <p:nvPr/>
        </p:nvSpPr>
        <p:spPr>
          <a:xfrm>
            <a:off x="6053688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A7FE5D-5E30-4143-BCE7-E715E5376E2D}"/>
              </a:ext>
            </a:extLst>
          </p:cNvPr>
          <p:cNvSpPr/>
          <p:nvPr/>
        </p:nvSpPr>
        <p:spPr>
          <a:xfrm>
            <a:off x="6053688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42BA56BD-79DB-4C4C-A588-CE777EE7E63F}"/>
              </a:ext>
            </a:extLst>
          </p:cNvPr>
          <p:cNvSpPr/>
          <p:nvPr/>
        </p:nvSpPr>
        <p:spPr>
          <a:xfrm>
            <a:off x="4829552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6143D0F-7AE7-1D41-B765-8647ACA13FF6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693648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A486CCD-769D-F64A-B797-429726C395AE}"/>
              </a:ext>
            </a:extLst>
          </p:cNvPr>
          <p:cNvSpPr/>
          <p:nvPr/>
        </p:nvSpPr>
        <p:spPr>
          <a:xfrm>
            <a:off x="4829552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5D1EF04-9EF8-DD4C-A511-389437CD1504}"/>
              </a:ext>
            </a:extLst>
          </p:cNvPr>
          <p:cNvCxnSpPr>
            <a:stCxn id="25" idx="0"/>
          </p:cNvCxnSpPr>
          <p:nvPr/>
        </p:nvCxnSpPr>
        <p:spPr>
          <a:xfrm>
            <a:off x="5693648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8ADF08E-E286-A847-9CE7-FDD44B582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3848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2D602D3-BEDC-4249-B139-88FD46134F80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6053688" y="30743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1B0326-093B-8A48-B55F-197BF77AD764}"/>
              </a:ext>
            </a:extLst>
          </p:cNvPr>
          <p:cNvSpPr txBox="1"/>
          <p:nvPr/>
        </p:nvSpPr>
        <p:spPr>
          <a:xfrm>
            <a:off x="5325224" y="1812960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(a</a:t>
            </a:r>
            <a:r>
              <a:rPr kumimoji="1" lang="ja-JP" altLang="en-US" sz="1600"/>
              <a:t>の指すリストも書き換わる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843977CB-408B-8C4A-B3CA-B1C078148FC0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DF16D7-D5B8-A94A-A61A-09B6AD73BE29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A0071E2-DFB5-D645-84CF-57E0506CB6F7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606C3EF-BED8-C546-9B9D-71F7574C80B4}"/>
              </a:ext>
            </a:extLst>
          </p:cNvPr>
          <p:cNvSpPr/>
          <p:nvPr/>
        </p:nvSpPr>
        <p:spPr>
          <a:xfrm>
            <a:off x="486664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660C54D0-3008-7749-974C-33BA12A47DA7}"/>
              </a:ext>
            </a:extLst>
          </p:cNvPr>
          <p:cNvCxnSpPr>
            <a:cxnSpLocks/>
            <a:stCxn id="35" idx="0"/>
            <a:endCxn id="12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60D9E614-502F-E845-92B3-03E94ED68FC7}"/>
              </a:ext>
            </a:extLst>
          </p:cNvPr>
          <p:cNvCxnSpPr>
            <a:stCxn id="29" idx="0"/>
            <a:endCxn id="36" idx="6"/>
          </p:cNvCxnSpPr>
          <p:nvPr/>
        </p:nvCxnSpPr>
        <p:spPr>
          <a:xfrm rot="16200000" flipV="1">
            <a:off x="5556690" y="615510"/>
            <a:ext cx="700440" cy="1694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8ED71D-6A95-E74D-98A2-5E9DB4499C02}"/>
              </a:ext>
            </a:extLst>
          </p:cNvPr>
          <p:cNvSpPr/>
          <p:nvPr/>
        </p:nvSpPr>
        <p:spPr>
          <a:xfrm>
            <a:off x="2890952" y="568960"/>
            <a:ext cx="2250008" cy="159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358E1-2715-0441-98EC-1CDAEB89F315}"/>
              </a:ext>
            </a:extLst>
          </p:cNvPr>
          <p:cNvSpPr/>
          <p:nvPr/>
        </p:nvSpPr>
        <p:spPr>
          <a:xfrm>
            <a:off x="3516928" y="943248"/>
            <a:ext cx="1624032" cy="3369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A1A9E-1400-5D44-8814-AB0CECE80CD0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37936D-95CC-934D-8694-C04DED564F84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EF6C4-1706-524F-B1CC-04D5AA698D97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FD600C-BABB-584B-B30B-19A411551A5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6BFCD-454F-0740-9894-9BC00D349914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15447-13A7-FB46-A9BB-A9657927F957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9333F5-EBA3-2746-86A9-1937A3A260F1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A7807343-3592-0847-9C37-1C5A0672C268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F80825-2AB5-0547-BF7A-6D785F09AD2B}"/>
              </a:ext>
            </a:extLst>
          </p:cNvPr>
          <p:cNvCxnSpPr>
            <a:stCxn id="11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DF040BC-4D96-8949-894C-5AC7F2FCAA1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52B5B5-D40D-F649-9723-50368F3F9602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41F48DBC-2A5C-B34B-BF7B-A6B04631797A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82C228-2682-D449-B65A-4DE23EA79B62}"/>
              </a:ext>
            </a:extLst>
          </p:cNvPr>
          <p:cNvCxnSpPr>
            <a:stCxn id="15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1ECE49C-A301-2446-BAD1-F0213B1F94C7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D1DF97-FEA1-7846-B47B-8951D80C3F92}"/>
              </a:ext>
            </a:extLst>
          </p:cNvPr>
          <p:cNvSpPr txBox="1"/>
          <p:nvPr/>
        </p:nvSpPr>
        <p:spPr>
          <a:xfrm>
            <a:off x="5436096" y="1916832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に新たなリストを代入する</a:t>
            </a:r>
            <a:endParaRPr lang="en-US" altLang="ja-JP" sz="1600"/>
          </a:p>
          <a:p>
            <a:r>
              <a:rPr kumimoji="1" lang="en-US" altLang="ja-JP" sz="1600"/>
              <a:t>(</a:t>
            </a:r>
            <a:r>
              <a:rPr kumimoji="1" lang="en-US" altLang="ja-JP" sz="1600">
                <a:solidFill>
                  <a:srgbClr val="FF0000"/>
                </a:solidFill>
              </a:rPr>
              <a:t>a</a:t>
            </a:r>
            <a:r>
              <a:rPr lang="ja-JP" altLang="en-US" sz="1600">
                <a:solidFill>
                  <a:srgbClr val="FF0000"/>
                </a:solidFill>
              </a:rPr>
              <a:t>と無関係になる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C759F31B-FB52-8046-BFF5-EEE57A0C021A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293D434-82A7-3F4D-9E22-DB95DE3E3013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D4E5EEA-FE8A-934C-96C8-9B59086C22E6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AF0BBE3-E9C4-6342-AB34-03653DC0429A}"/>
              </a:ext>
            </a:extLst>
          </p:cNvPr>
          <p:cNvSpPr/>
          <p:nvPr/>
        </p:nvSpPr>
        <p:spPr>
          <a:xfrm>
            <a:off x="516128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5EFB519F-B3A3-1F4A-9B37-98B0FBE70CC3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B3B73EB-3E5D-E94A-BA7A-3AFAF0A6ED11}"/>
              </a:ext>
            </a:extLst>
          </p:cNvPr>
          <p:cNvCxnSpPr>
            <a:stCxn id="31" idx="0"/>
            <a:endCxn id="35" idx="6"/>
          </p:cNvCxnSpPr>
          <p:nvPr/>
        </p:nvCxnSpPr>
        <p:spPr>
          <a:xfrm rot="16200000" flipV="1">
            <a:off x="5707510" y="759330"/>
            <a:ext cx="804312" cy="15106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D45BBE-FB2A-E944-BDA7-6B206AC1A83B}"/>
              </a:ext>
            </a:extLst>
          </p:cNvPr>
          <p:cNvSpPr/>
          <p:nvPr/>
        </p:nvSpPr>
        <p:spPr>
          <a:xfrm>
            <a:off x="5958129" y="335488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3B5CE3-CE62-9043-AD82-1DFB2961989C}"/>
              </a:ext>
            </a:extLst>
          </p:cNvPr>
          <p:cNvSpPr/>
          <p:nvPr/>
        </p:nvSpPr>
        <p:spPr>
          <a:xfrm>
            <a:off x="5958129" y="365667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51A2DC-7A60-3248-9935-1498C10D24B9}"/>
              </a:ext>
            </a:extLst>
          </p:cNvPr>
          <p:cNvSpPr/>
          <p:nvPr/>
        </p:nvSpPr>
        <p:spPr>
          <a:xfrm>
            <a:off x="5958129" y="395846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6C36ED0-FF52-9345-9477-25423AD7E859}"/>
              </a:ext>
            </a:extLst>
          </p:cNvPr>
          <p:cNvSpPr/>
          <p:nvPr/>
        </p:nvSpPr>
        <p:spPr>
          <a:xfrm>
            <a:off x="5958129" y="426025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6C6462-2865-344A-AD19-F45C20945C5D}"/>
              </a:ext>
            </a:extLst>
          </p:cNvPr>
          <p:cNvSpPr/>
          <p:nvPr/>
        </p:nvSpPr>
        <p:spPr>
          <a:xfrm>
            <a:off x="5958129" y="275130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2733D7-4EDA-E44B-839B-A1CAB37E5EEF}"/>
              </a:ext>
            </a:extLst>
          </p:cNvPr>
          <p:cNvSpPr/>
          <p:nvPr/>
        </p:nvSpPr>
        <p:spPr>
          <a:xfrm>
            <a:off x="5958129" y="305309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13A5D75-E6E6-6D45-B875-D693B4E4FF5A}"/>
              </a:ext>
            </a:extLst>
          </p:cNvPr>
          <p:cNvSpPr/>
          <p:nvPr/>
        </p:nvSpPr>
        <p:spPr>
          <a:xfrm>
            <a:off x="5958129" y="2751301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9163CE53-E671-DC40-9D28-E78EFFC363C8}"/>
              </a:ext>
            </a:extLst>
          </p:cNvPr>
          <p:cNvSpPr/>
          <p:nvPr/>
        </p:nvSpPr>
        <p:spPr>
          <a:xfrm>
            <a:off x="4932040" y="371703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2EA934E-46C4-D441-881D-85A1A1BC9612}"/>
              </a:ext>
            </a:extLst>
          </p:cNvPr>
          <p:cNvCxnSpPr>
            <a:stCxn id="63" idx="0"/>
          </p:cNvCxnSpPr>
          <p:nvPr/>
        </p:nvCxnSpPr>
        <p:spPr>
          <a:xfrm>
            <a:off x="5656338" y="383774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2EBA2F3-1FE9-F54E-BD6B-31214CFFF589}"/>
              </a:ext>
            </a:extLst>
          </p:cNvPr>
          <p:cNvCxnSpPr>
            <a:cxnSpLocks/>
            <a:stCxn id="57" idx="3"/>
            <a:endCxn id="60" idx="3"/>
          </p:cNvCxnSpPr>
          <p:nvPr/>
        </p:nvCxnSpPr>
        <p:spPr>
          <a:xfrm flipV="1">
            <a:off x="7165292" y="2902196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 つの角を切り取った四角形 65">
            <a:extLst>
              <a:ext uri="{FF2B5EF4-FFF2-40B4-BE49-F238E27FC236}">
                <a16:creationId xmlns:a16="http://schemas.microsoft.com/office/drawing/2014/main" id="{655BCF09-932A-7F4B-95CD-B01746E47C3C}"/>
              </a:ext>
            </a:extLst>
          </p:cNvPr>
          <p:cNvSpPr/>
          <p:nvPr/>
        </p:nvSpPr>
        <p:spPr>
          <a:xfrm>
            <a:off x="4932040" y="4018823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051B60C-11CA-1A4D-833A-C67D84FFAD92}"/>
              </a:ext>
            </a:extLst>
          </p:cNvPr>
          <p:cNvCxnSpPr>
            <a:stCxn id="66" idx="0"/>
          </p:cNvCxnSpPr>
          <p:nvPr/>
        </p:nvCxnSpPr>
        <p:spPr>
          <a:xfrm>
            <a:off x="5656338" y="4139539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73F2CB1-788E-954D-8D30-3B70B449F511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>
          <a:xfrm>
            <a:off x="7165293" y="4109361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D7154F-4C1F-394C-8542-25ACB8391A2F}"/>
              </a:ext>
            </a:extLst>
          </p:cNvPr>
          <p:cNvSpPr/>
          <p:nvPr/>
        </p:nvSpPr>
        <p:spPr>
          <a:xfrm>
            <a:off x="5958129" y="456204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8149AA-517D-C841-A839-0D2AFB99363D}"/>
              </a:ext>
            </a:extLst>
          </p:cNvPr>
          <p:cNvSpPr/>
          <p:nvPr/>
        </p:nvSpPr>
        <p:spPr>
          <a:xfrm>
            <a:off x="5958129" y="486383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2151FB-C13C-2540-98E7-1FE6B2896CDF}"/>
              </a:ext>
            </a:extLst>
          </p:cNvPr>
          <p:cNvSpPr/>
          <p:nvPr/>
        </p:nvSpPr>
        <p:spPr>
          <a:xfrm>
            <a:off x="5968473" y="4258677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518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584</Words>
  <Application>Microsoft Macintosh PowerPoint</Application>
  <PresentationFormat>画面に合わせる (4:3)</PresentationFormat>
  <Paragraphs>208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67</cp:revision>
  <dcterms:created xsi:type="dcterms:W3CDTF">2019-01-02T05:23:01Z</dcterms:created>
  <dcterms:modified xsi:type="dcterms:W3CDTF">2019-06-18T09:49:01Z</dcterms:modified>
</cp:coreProperties>
</file>