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  <p:sldId id="27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1278CA-75B4-F243-8B87-D9703C0C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0768"/>
            <a:ext cx="1939652" cy="19396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7146083-9676-8D40-A6BF-183546A8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1723628" cy="17236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9F5E9-3061-2F4B-8F1B-726D26CB1CEF}"/>
              </a:ext>
            </a:extLst>
          </p:cNvPr>
          <p:cNvSpPr txBox="1"/>
          <p:nvPr/>
        </p:nvSpPr>
        <p:spPr>
          <a:xfrm>
            <a:off x="1043608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大量のレポート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ACF34-DB67-464A-9A63-480A608256DC}"/>
              </a:ext>
            </a:extLst>
          </p:cNvPr>
          <p:cNvSpPr txBox="1"/>
          <p:nvPr/>
        </p:nvSpPr>
        <p:spPr>
          <a:xfrm>
            <a:off x="4355976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79C76E-3000-B14A-BD5B-DB905941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484784"/>
            <a:ext cx="1656184" cy="165618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E95BB1-5FE8-0A49-B01C-74A3DEFC9DB9}"/>
              </a:ext>
            </a:extLst>
          </p:cNvPr>
          <p:cNvSpPr txBox="1"/>
          <p:nvPr/>
        </p:nvSpPr>
        <p:spPr>
          <a:xfrm>
            <a:off x="687625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1AC8E9-354B-5744-988B-1E7A557E8789}"/>
              </a:ext>
            </a:extLst>
          </p:cNvPr>
          <p:cNvSpPr/>
          <p:nvPr/>
        </p:nvSpPr>
        <p:spPr>
          <a:xfrm>
            <a:off x="2771800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6BD00C5-B41B-E54A-A3FC-2081A6457554}"/>
              </a:ext>
            </a:extLst>
          </p:cNvPr>
          <p:cNvSpPr/>
          <p:nvPr/>
        </p:nvSpPr>
        <p:spPr>
          <a:xfrm>
            <a:off x="5868144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に新たなリストを代入する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590</Words>
  <Application>Microsoft Macintosh PowerPoint</Application>
  <PresentationFormat>画面に合わせる (4:3)</PresentationFormat>
  <Paragraphs>211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69</cp:revision>
  <dcterms:created xsi:type="dcterms:W3CDTF">2019-01-02T05:23:01Z</dcterms:created>
  <dcterms:modified xsi:type="dcterms:W3CDTF">2019-06-19T07:22:01Z</dcterms:modified>
</cp:coreProperties>
</file>