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8640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44824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91403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284984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1150667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151784" y="1150667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343472" y="2806851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4" y="3437384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24" y="3589784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151784" y="1150667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284984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501008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151784" y="2853430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575720" y="2853430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26114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72" y="4778514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72" y="4930914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2" y="5083314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575720" y="4247011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836712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92896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539475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933056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063552" y="1798739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935760" y="1798739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127448" y="3454923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00" y="4085456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00" y="4237856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2564904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3935760" y="1798739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933056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4005064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149080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3935760" y="3501502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359696" y="3501502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5274186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48" y="5426586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48" y="5578986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848" y="5731386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359696" y="4895083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069D32-1A86-994D-95AE-B903BCFD5DBE}"/>
              </a:ext>
            </a:extLst>
          </p:cNvPr>
          <p:cNvCxnSpPr>
            <a:cxnSpLocks/>
          </p:cNvCxnSpPr>
          <p:nvPr/>
        </p:nvCxnSpPr>
        <p:spPr>
          <a:xfrm flipV="1">
            <a:off x="1487488" y="3501008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6FCC86-16E0-9E46-85FE-AF4FCC093807}"/>
              </a:ext>
            </a:extLst>
          </p:cNvPr>
          <p:cNvSpPr txBox="1"/>
          <p:nvPr/>
        </p:nvSpPr>
        <p:spPr>
          <a:xfrm>
            <a:off x="1775520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054361-3E3D-EC46-8EE6-2ABF2C7E88FC}"/>
              </a:ext>
            </a:extLst>
          </p:cNvPr>
          <p:cNvCxnSpPr>
            <a:cxnSpLocks/>
          </p:cNvCxnSpPr>
          <p:nvPr/>
        </p:nvCxnSpPr>
        <p:spPr>
          <a:xfrm flipV="1">
            <a:off x="2351584" y="2204864"/>
            <a:ext cx="86409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6E062C-09FB-0845-A112-D37B003BD224}"/>
              </a:ext>
            </a:extLst>
          </p:cNvPr>
          <p:cNvSpPr txBox="1"/>
          <p:nvPr/>
        </p:nvSpPr>
        <p:spPr>
          <a:xfrm>
            <a:off x="2711624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1FB619E-F0C5-D54E-BF5F-54FA65C99A9F}"/>
              </a:ext>
            </a:extLst>
          </p:cNvPr>
          <p:cNvCxnSpPr>
            <a:cxnSpLocks/>
          </p:cNvCxnSpPr>
          <p:nvPr/>
        </p:nvCxnSpPr>
        <p:spPr>
          <a:xfrm flipV="1">
            <a:off x="4079776" y="206084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F58886-5932-A540-BA1B-14469E8418D7}"/>
              </a:ext>
            </a:extLst>
          </p:cNvPr>
          <p:cNvSpPr txBox="1"/>
          <p:nvPr/>
        </p:nvSpPr>
        <p:spPr>
          <a:xfrm>
            <a:off x="4223792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F841B5-758E-1346-9A69-8F09627D6CB9}"/>
              </a:ext>
            </a:extLst>
          </p:cNvPr>
          <p:cNvCxnSpPr>
            <a:cxnSpLocks/>
          </p:cNvCxnSpPr>
          <p:nvPr/>
        </p:nvCxnSpPr>
        <p:spPr>
          <a:xfrm flipH="1" flipV="1">
            <a:off x="4655840" y="1916832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46860F-B908-B94D-8526-EF4D0674BC0D}"/>
              </a:ext>
            </a:extLst>
          </p:cNvPr>
          <p:cNvSpPr txBox="1"/>
          <p:nvPr/>
        </p:nvSpPr>
        <p:spPr>
          <a:xfrm>
            <a:off x="5231904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9928C6-EF6B-044C-958E-DB9D9639F25E}"/>
              </a:ext>
            </a:extLst>
          </p:cNvPr>
          <p:cNvCxnSpPr>
            <a:cxnSpLocks/>
          </p:cNvCxnSpPr>
          <p:nvPr/>
        </p:nvCxnSpPr>
        <p:spPr>
          <a:xfrm flipV="1">
            <a:off x="3431704" y="3645024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09B05A-2ABD-8B43-920C-96CA7B83FDA4}"/>
              </a:ext>
            </a:extLst>
          </p:cNvPr>
          <p:cNvSpPr txBox="1"/>
          <p:nvPr/>
        </p:nvSpPr>
        <p:spPr>
          <a:xfrm>
            <a:off x="3647728" y="3789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9A9614-6206-3C49-9CF6-D5D3DD09645C}"/>
              </a:ext>
            </a:extLst>
          </p:cNvPr>
          <p:cNvCxnSpPr>
            <a:cxnSpLocks/>
          </p:cNvCxnSpPr>
          <p:nvPr/>
        </p:nvCxnSpPr>
        <p:spPr>
          <a:xfrm flipV="1">
            <a:off x="3503712" y="4869160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0D352-31EC-B249-9BA6-96FBBEB32EDF}"/>
              </a:ext>
            </a:extLst>
          </p:cNvPr>
          <p:cNvSpPr txBox="1"/>
          <p:nvPr/>
        </p:nvSpPr>
        <p:spPr>
          <a:xfrm>
            <a:off x="3575720" y="4869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7B47A8-B0C5-5649-A552-219688EC98C6}"/>
              </a:ext>
            </a:extLst>
          </p:cNvPr>
          <p:cNvSpPr txBox="1"/>
          <p:nvPr/>
        </p:nvSpPr>
        <p:spPr>
          <a:xfrm>
            <a:off x="4655840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7DFBDD-7C15-4742-A060-4F8DDBD07BAA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223792" y="3501008"/>
            <a:ext cx="432048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9A614C6-FCDC-2E4B-A324-3D6DEF559774}"/>
              </a:ext>
            </a:extLst>
          </p:cNvPr>
          <p:cNvCxnSpPr>
            <a:cxnSpLocks/>
          </p:cNvCxnSpPr>
          <p:nvPr/>
        </p:nvCxnSpPr>
        <p:spPr>
          <a:xfrm flipV="1">
            <a:off x="3935760" y="404664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C4B449-EE6A-C94B-9FE7-47A649E7E8B1}"/>
              </a:ext>
            </a:extLst>
          </p:cNvPr>
          <p:cNvSpPr txBox="1"/>
          <p:nvPr/>
        </p:nvSpPr>
        <p:spPr>
          <a:xfrm>
            <a:off x="4007768" y="548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お互い両手の人差し指を立てる</a:t>
            </a:r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どちらかの手で相手の手を攻撃</a:t>
            </a:r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指の本数が</a:t>
            </a:r>
            <a:r>
              <a:rPr lang="en-US" altLang="ja-JP" dirty="0"/>
              <a:t>5</a:t>
            </a:r>
            <a:r>
              <a:rPr lang="ja-JP" altLang="en-US" dirty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指の本数が</a:t>
              </a:r>
              <a:r>
                <a:rPr lang="en-US" altLang="ja-JP" dirty="0"/>
                <a:t>5</a:t>
              </a:r>
              <a:r>
                <a:rPr lang="ja-JP" altLang="en-US" dirty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110</Words>
  <Application>Microsoft Macintosh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20</cp:revision>
  <dcterms:created xsi:type="dcterms:W3CDTF">2019-01-06T01:02:33Z</dcterms:created>
  <dcterms:modified xsi:type="dcterms:W3CDTF">2019-01-07T09:33:06Z</dcterms:modified>
</cp:coreProperties>
</file>