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294D5-706E-CF45-BD28-38EF7A99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761740"/>
            <a:ext cx="1143000" cy="1143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F699D63-7F4D-B544-8460-A1175000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2472658"/>
            <a:ext cx="1772097" cy="8293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211BBB-4C5E-884F-8E55-238FE41E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90080" y="2103120"/>
            <a:ext cx="1150620" cy="15341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82046D-6B75-564B-B369-24DAED4D1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1361440"/>
            <a:ext cx="1032662" cy="11734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C7350-0B1D-6E48-94B8-E69DAC0C4069}"/>
              </a:ext>
            </a:extLst>
          </p:cNvPr>
          <p:cNvSpPr txBox="1"/>
          <p:nvPr/>
        </p:nvSpPr>
        <p:spPr>
          <a:xfrm>
            <a:off x="3139440" y="1320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敵対的生成ネットワーク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BB976D-43E3-B94A-B4DB-2DB8B8A5F433}"/>
              </a:ext>
            </a:extLst>
          </p:cNvPr>
          <p:cNvSpPr txBox="1"/>
          <p:nvPr/>
        </p:nvSpPr>
        <p:spPr>
          <a:xfrm>
            <a:off x="636819" y="711200"/>
            <a:ext cx="149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銀行</a:t>
            </a:r>
            <a:endParaRPr kumimoji="1" lang="en-US" altLang="ja-JP"/>
          </a:p>
          <a:p>
            <a:pPr algn="ctr"/>
            <a:r>
              <a:rPr lang="en-US" altLang="ja-JP"/>
              <a:t>(Real Dataset)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4CFEEF-3E26-2248-923B-2C92427B225A}"/>
              </a:ext>
            </a:extLst>
          </p:cNvPr>
          <p:cNvSpPr txBox="1"/>
          <p:nvPr/>
        </p:nvSpPr>
        <p:spPr>
          <a:xfrm>
            <a:off x="782716" y="3027680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偽金作者</a:t>
            </a:r>
            <a:endParaRPr kumimoji="1" lang="en-US" altLang="ja-JP"/>
          </a:p>
          <a:p>
            <a:pPr algn="ctr"/>
            <a:r>
              <a:rPr lang="en-US" altLang="ja-JP"/>
              <a:t>(Generator)</a:t>
            </a:r>
            <a:endParaRPr kumimoji="1"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3880D9-AABD-124B-86AD-5CF0A5B237D3}"/>
              </a:ext>
            </a:extLst>
          </p:cNvPr>
          <p:cNvSpPr txBox="1"/>
          <p:nvPr/>
        </p:nvSpPr>
        <p:spPr>
          <a:xfrm>
            <a:off x="6768704" y="1219200"/>
            <a:ext cx="15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鑑定者</a:t>
            </a:r>
            <a:endParaRPr kumimoji="1" lang="en-US" altLang="ja-JP"/>
          </a:p>
          <a:p>
            <a:pPr algn="ctr"/>
            <a:r>
              <a:rPr lang="en-US" altLang="ja-JP"/>
              <a:t>(Discriminator)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F9D8A6-0881-BD4D-B3DB-C5A75E1425D4}"/>
              </a:ext>
            </a:extLst>
          </p:cNvPr>
          <p:cNvSpPr/>
          <p:nvPr/>
        </p:nvSpPr>
        <p:spPr>
          <a:xfrm>
            <a:off x="2099801" y="41282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ニセのデータを生成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025B41-7B79-204D-9B7B-B4A89740583A}"/>
              </a:ext>
            </a:extLst>
          </p:cNvPr>
          <p:cNvSpPr/>
          <p:nvPr/>
        </p:nvSpPr>
        <p:spPr>
          <a:xfrm>
            <a:off x="2038841" y="16187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本物のデータを提供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32018DF3-B4CA-7440-9097-E9701929FB74}"/>
              </a:ext>
            </a:extLst>
          </p:cNvPr>
          <p:cNvSpPr/>
          <p:nvPr/>
        </p:nvSpPr>
        <p:spPr>
          <a:xfrm rot="1800000">
            <a:off x="2753360" y="221488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42FF5A67-AB98-8E43-A1B8-74BBA4A7A679}"/>
              </a:ext>
            </a:extLst>
          </p:cNvPr>
          <p:cNvSpPr/>
          <p:nvPr/>
        </p:nvSpPr>
        <p:spPr>
          <a:xfrm rot="18900000">
            <a:off x="2804159" y="330200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7B6BF-D03C-194D-8329-A1C60F9AD363}"/>
              </a:ext>
            </a:extLst>
          </p:cNvPr>
          <p:cNvSpPr/>
          <p:nvPr/>
        </p:nvSpPr>
        <p:spPr>
          <a:xfrm>
            <a:off x="6356841" y="3792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提供されたデータが</a:t>
            </a:r>
            <a:endParaRPr lang="en-US" altLang="ja-JP"/>
          </a:p>
          <a:p>
            <a:r>
              <a:rPr lang="ja-JP" altLang="en-US"/>
              <a:t>本物か偽物か見分ける</a:t>
            </a:r>
          </a:p>
        </p:txBody>
      </p:sp>
    </p:spTree>
    <p:extLst>
      <p:ext uri="{BB962C8B-B14F-4D97-AF65-F5344CB8AC3E}">
        <p14:creationId xmlns:p14="http://schemas.microsoft.com/office/powerpoint/2010/main" val="313122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36</Words>
  <Application>Microsoft Macintosh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64</cp:revision>
  <dcterms:created xsi:type="dcterms:W3CDTF">2019-01-02T05:23:01Z</dcterms:created>
  <dcterms:modified xsi:type="dcterms:W3CDTF">2019-05-31T08:57:19Z</dcterms:modified>
</cp:coreProperties>
</file>