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116633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83671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11663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1886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/>
                <a:t>－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命令表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オペコード</a:t>
              </a:r>
              <a:r>
                <a:rPr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63659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164099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628800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131981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メモリから命令とデータを取ってくる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98072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11773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命令</a:t>
            </a:r>
            <a:r>
              <a:rPr lang="ja-JP" altLang="en-US" dirty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加算器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減</a:t>
            </a:r>
            <a:r>
              <a:rPr kumimoji="1" lang="ja-JP" altLang="en-US" dirty="0"/>
              <a:t>算器</a:t>
            </a:r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/>
              <a:t>器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/>
              <a:t>器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データを演算器に投げる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07904" y="234888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12881" y="234888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アセンブリ言語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機械語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BE39C8-24FD-4C44-BA31-491C5FB8D454}"/>
              </a:ext>
            </a:extLst>
          </p:cNvPr>
          <p:cNvSpPr txBox="1"/>
          <p:nvPr/>
        </p:nvSpPr>
        <p:spPr>
          <a:xfrm>
            <a:off x="46754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26881-9908-E04A-928A-1BFCF2181F50}"/>
              </a:ext>
            </a:extLst>
          </p:cNvPr>
          <p:cNvSpPr txBox="1"/>
          <p:nvPr/>
        </p:nvSpPr>
        <p:spPr>
          <a:xfrm>
            <a:off x="32352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E24573-5D25-9A4C-96DF-F5D8B52EF001}"/>
              </a:ext>
            </a:extLst>
          </p:cNvPr>
          <p:cNvGrpSpPr/>
          <p:nvPr/>
        </p:nvGrpSpPr>
        <p:grpSpPr>
          <a:xfrm>
            <a:off x="2699792" y="134076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A06296D5-47EA-FD4A-869F-FDBE32FD4382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0C294620-86CA-3B48-8190-3E630CDE0B5C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41AB802C-C7AA-3244-8A07-D1F6D8BF7D5B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6392ED-AD54-864C-B734-0A3B881DD86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4E412AC-BDE0-2E41-A5FD-27AE749FDE04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81CF25-46E3-9B46-ABC9-6FE0A24AF98E}"/>
              </a:ext>
            </a:extLst>
          </p:cNvPr>
          <p:cNvSpPr txBox="1"/>
          <p:nvPr/>
        </p:nvSpPr>
        <p:spPr>
          <a:xfrm>
            <a:off x="2699792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D852D-38C3-D742-B5F2-0340B1AB6177}"/>
              </a:ext>
            </a:extLst>
          </p:cNvPr>
          <p:cNvSpPr txBox="1"/>
          <p:nvPr/>
        </p:nvSpPr>
        <p:spPr>
          <a:xfrm>
            <a:off x="2339752" y="6926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861724-390A-4F48-92A1-0A7AE25D5D14}"/>
              </a:ext>
            </a:extLst>
          </p:cNvPr>
          <p:cNvSpPr txBox="1"/>
          <p:nvPr/>
        </p:nvSpPr>
        <p:spPr>
          <a:xfrm>
            <a:off x="4932040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アセンブリ言語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A525D4-79A0-6E45-9EB5-0D26181B1DC5}"/>
              </a:ext>
            </a:extLst>
          </p:cNvPr>
          <p:cNvSpPr txBox="1"/>
          <p:nvPr/>
        </p:nvSpPr>
        <p:spPr>
          <a:xfrm>
            <a:off x="5076056" y="1556792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ADD 3,4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BE72C7-BD37-6F4B-BFBD-54CEC36619EC}"/>
              </a:ext>
            </a:extLst>
          </p:cNvPr>
          <p:cNvSpPr txBox="1"/>
          <p:nvPr/>
        </p:nvSpPr>
        <p:spPr>
          <a:xfrm>
            <a:off x="4932040" y="6926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010045-0DE4-874C-B0FA-212A32622EB7}"/>
              </a:ext>
            </a:extLst>
          </p:cNvPr>
          <p:cNvSpPr txBox="1"/>
          <p:nvPr/>
        </p:nvSpPr>
        <p:spPr>
          <a:xfrm>
            <a:off x="7524328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914155-5739-924F-A171-3327894E69FC}"/>
              </a:ext>
            </a:extLst>
          </p:cNvPr>
          <p:cNvSpPr txBox="1"/>
          <p:nvPr/>
        </p:nvSpPr>
        <p:spPr>
          <a:xfrm>
            <a:off x="7596336" y="1484784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034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00BBC3-9AD5-AA46-BC13-75C96BB6A47C}"/>
              </a:ext>
            </a:extLst>
          </p:cNvPr>
          <p:cNvSpPr txBox="1"/>
          <p:nvPr/>
        </p:nvSpPr>
        <p:spPr>
          <a:xfrm>
            <a:off x="7020272" y="62068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879853-0085-DA47-A327-661890C684BB}"/>
              </a:ext>
            </a:extLst>
          </p:cNvPr>
          <p:cNvSpPr txBox="1"/>
          <p:nvPr/>
        </p:nvSpPr>
        <p:spPr>
          <a:xfrm>
            <a:off x="10750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7EC22FBC-1ABF-A24A-BABF-84F531DC6943}"/>
              </a:ext>
            </a:extLst>
          </p:cNvPr>
          <p:cNvSpPr/>
          <p:nvPr/>
        </p:nvSpPr>
        <p:spPr>
          <a:xfrm rot="16200000">
            <a:off x="1875010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5C0EA10-3E00-7C4F-B163-6E086A2ED4DB}"/>
              </a:ext>
            </a:extLst>
          </p:cNvPr>
          <p:cNvSpPr/>
          <p:nvPr/>
        </p:nvSpPr>
        <p:spPr>
          <a:xfrm rot="16200000">
            <a:off x="439529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722B0C13-7A63-7648-9C4F-7BCABA7D0F4B}"/>
              </a:ext>
            </a:extLst>
          </p:cNvPr>
          <p:cNvSpPr/>
          <p:nvPr/>
        </p:nvSpPr>
        <p:spPr>
          <a:xfrm rot="16200000">
            <a:off x="6771555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76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104</Words>
  <Application>Microsoft Macintosh PowerPoint</Application>
  <PresentationFormat>画面に合わせる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20</cp:revision>
  <dcterms:created xsi:type="dcterms:W3CDTF">2019-01-02T05:23:01Z</dcterms:created>
  <dcterms:modified xsi:type="dcterms:W3CDTF">2019-06-20T07:49:20Z</dcterms:modified>
</cp:coreProperties>
</file>