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A75B55E-4EE9-3E46-9E5A-4CC434D2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16632"/>
            <a:ext cx="2232248" cy="13661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EDE7276-D341-0346-9CF5-7AB8A63F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41511" y="1255628"/>
            <a:ext cx="514286" cy="5142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E98BFE-6A33-6843-97B3-7B1AEF845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39927" y="1138746"/>
            <a:ext cx="575065" cy="6311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1B6E72-071C-E94D-B677-5AD41CE58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94681" y="1148095"/>
            <a:ext cx="677922" cy="6218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5D7C63-8237-964B-B571-058375AC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99122" y="1255628"/>
            <a:ext cx="514286" cy="51428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3768EC-D83F-EE42-9D3E-35E3D5272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382316" y="1148095"/>
            <a:ext cx="677922" cy="62181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0B737A7-9983-FC4D-B925-E129AD44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86757" y="1255628"/>
            <a:ext cx="514286" cy="51428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3C0419-0979-0947-B710-5E8DB02C56D7}"/>
              </a:ext>
            </a:extLst>
          </p:cNvPr>
          <p:cNvSpPr txBox="1"/>
          <p:nvPr/>
        </p:nvSpPr>
        <p:spPr>
          <a:xfrm flipH="1">
            <a:off x="1511707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FE6BEC-959D-1644-BDA3-4579E1C320CB}"/>
              </a:ext>
            </a:extLst>
          </p:cNvPr>
          <p:cNvSpPr txBox="1"/>
          <p:nvPr/>
        </p:nvSpPr>
        <p:spPr>
          <a:xfrm flipH="1">
            <a:off x="395536" y="836712"/>
            <a:ext cx="360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EB4154-0617-734F-BFE1-309C92ACEF17}"/>
              </a:ext>
            </a:extLst>
          </p:cNvPr>
          <p:cNvSpPr txBox="1"/>
          <p:nvPr/>
        </p:nvSpPr>
        <p:spPr>
          <a:xfrm flipH="1">
            <a:off x="5940152" y="836712"/>
            <a:ext cx="446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endParaRPr kumimoji="1" lang="ja-JP" altLang="en-US" sz="6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B6E80F-BB12-FA45-A5B0-6700C15250AD}"/>
              </a:ext>
            </a:extLst>
          </p:cNvPr>
          <p:cNvSpPr txBox="1"/>
          <p:nvPr/>
        </p:nvSpPr>
        <p:spPr>
          <a:xfrm flipH="1">
            <a:off x="2352512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AF0FDB-0AFA-604A-A0CA-C693FEEB6C05}"/>
              </a:ext>
            </a:extLst>
          </p:cNvPr>
          <p:cNvSpPr txBox="1"/>
          <p:nvPr/>
        </p:nvSpPr>
        <p:spPr>
          <a:xfrm flipH="1">
            <a:off x="3254096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AF8617-13D4-5447-9F2C-201C5B354B9E}"/>
              </a:ext>
            </a:extLst>
          </p:cNvPr>
          <p:cNvSpPr txBox="1"/>
          <p:nvPr/>
        </p:nvSpPr>
        <p:spPr>
          <a:xfrm flipH="1">
            <a:off x="4094901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D29970-502A-6742-BA94-27957D5B7620}"/>
              </a:ext>
            </a:extLst>
          </p:cNvPr>
          <p:cNvSpPr txBox="1"/>
          <p:nvPr/>
        </p:nvSpPr>
        <p:spPr>
          <a:xfrm flipH="1">
            <a:off x="5099342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3C43C5C-257A-F840-A8EB-47CD35AE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77615" y="2767796"/>
            <a:ext cx="514286" cy="51428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C63C8BD-3030-5C47-8116-3BCF0638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76031" y="2650914"/>
            <a:ext cx="575065" cy="63116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BB3E7E4-C410-0F4A-A89F-491912A06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30785" y="2660263"/>
            <a:ext cx="677922" cy="62181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69FD4F9-8F77-654E-83AF-2C1507A0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35226" y="2767796"/>
            <a:ext cx="514286" cy="51428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8A2F1F1-19AC-EB49-9072-F59926FD9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318420" y="2660263"/>
            <a:ext cx="677922" cy="62181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FAFE344-564F-3A44-AC3C-36125709B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22861" y="2767796"/>
            <a:ext cx="514286" cy="51428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16E6B2-3A63-AF48-9A77-849B99E2C47F}"/>
              </a:ext>
            </a:extLst>
          </p:cNvPr>
          <p:cNvSpPr txBox="1"/>
          <p:nvPr/>
        </p:nvSpPr>
        <p:spPr>
          <a:xfrm flipH="1">
            <a:off x="2447811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73399D-8D6C-FF49-A5A0-2BD220540609}"/>
              </a:ext>
            </a:extLst>
          </p:cNvPr>
          <p:cNvSpPr txBox="1"/>
          <p:nvPr/>
        </p:nvSpPr>
        <p:spPr>
          <a:xfrm flipH="1">
            <a:off x="179512" y="2348880"/>
            <a:ext cx="1728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FF0000"/>
                </a:solidFill>
              </a:rPr>
              <a:t>set(</a:t>
            </a:r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92B2D3-97B9-5740-BC3C-F60BD635B189}"/>
              </a:ext>
            </a:extLst>
          </p:cNvPr>
          <p:cNvSpPr txBox="1"/>
          <p:nvPr/>
        </p:nvSpPr>
        <p:spPr>
          <a:xfrm flipH="1">
            <a:off x="6876256" y="2348880"/>
            <a:ext cx="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r>
              <a:rPr lang="en-US" altLang="ja-JP" sz="6400">
                <a:solidFill>
                  <a:srgbClr val="FF0000"/>
                </a:solidFill>
              </a:rPr>
              <a:t>)</a:t>
            </a:r>
            <a:endParaRPr kumimoji="1" lang="ja-JP" altLang="en-US" sz="640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CCBC08E-2C92-BE48-956C-F0A98EA26D71}"/>
              </a:ext>
            </a:extLst>
          </p:cNvPr>
          <p:cNvSpPr txBox="1"/>
          <p:nvPr/>
        </p:nvSpPr>
        <p:spPr>
          <a:xfrm flipH="1">
            <a:off x="3288616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DF0865B-4636-6645-8B24-B8F072CD7BF0}"/>
              </a:ext>
            </a:extLst>
          </p:cNvPr>
          <p:cNvSpPr txBox="1"/>
          <p:nvPr/>
        </p:nvSpPr>
        <p:spPr>
          <a:xfrm flipH="1">
            <a:off x="4190200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C1877F2-6B28-FD4A-B3BB-B0296873DAAA}"/>
              </a:ext>
            </a:extLst>
          </p:cNvPr>
          <p:cNvSpPr txBox="1"/>
          <p:nvPr/>
        </p:nvSpPr>
        <p:spPr>
          <a:xfrm flipH="1">
            <a:off x="5031005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074F62A-17D2-AB4E-B436-DB483A93CC99}"/>
              </a:ext>
            </a:extLst>
          </p:cNvPr>
          <p:cNvSpPr txBox="1"/>
          <p:nvPr/>
        </p:nvSpPr>
        <p:spPr>
          <a:xfrm flipH="1">
            <a:off x="6035446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6C93EDC-80F0-8A49-8075-82FD9F1553F7}"/>
              </a:ext>
            </a:extLst>
          </p:cNvPr>
          <p:cNvSpPr txBox="1"/>
          <p:nvPr/>
        </p:nvSpPr>
        <p:spPr>
          <a:xfrm flipH="1">
            <a:off x="1403648" y="3429000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=</a:t>
            </a:r>
            <a:r>
              <a:rPr kumimoji="1" lang="en-US" altLang="ja-JP" sz="6400">
                <a:solidFill>
                  <a:srgbClr val="0070C0"/>
                </a:solidFill>
              </a:rPr>
              <a:t>{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1D62A27-6844-9D45-B538-4D3861985AED}"/>
              </a:ext>
            </a:extLst>
          </p:cNvPr>
          <p:cNvSpPr txBox="1"/>
          <p:nvPr/>
        </p:nvSpPr>
        <p:spPr>
          <a:xfrm flipH="1">
            <a:off x="4427984" y="3429000"/>
            <a:ext cx="5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0070C0"/>
                </a:solidFill>
              </a:rPr>
              <a:t>}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6A5FD4E8-310D-8345-963A-3D4A53E43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95936" y="3717032"/>
            <a:ext cx="575065" cy="63116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E52D9F1F-4134-9545-9813-F0F83E876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50690" y="3726381"/>
            <a:ext cx="677922" cy="62181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F34C420-92D7-B24B-B4DA-B5C513BB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55131" y="3833914"/>
            <a:ext cx="514286" cy="514286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3C989DF-7805-6A42-A9EC-7965B1BDBB26}"/>
              </a:ext>
            </a:extLst>
          </p:cNvPr>
          <p:cNvSpPr txBox="1"/>
          <p:nvPr/>
        </p:nvSpPr>
        <p:spPr>
          <a:xfrm flipH="1">
            <a:off x="2867716" y="3640314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8B85184-6B85-3440-9C89-34854BA500D4}"/>
              </a:ext>
            </a:extLst>
          </p:cNvPr>
          <p:cNvSpPr txBox="1"/>
          <p:nvPr/>
        </p:nvSpPr>
        <p:spPr>
          <a:xfrm flipH="1">
            <a:off x="3708521" y="3640314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2CE3B3-BA64-1F44-B217-7149B8B746B1}"/>
              </a:ext>
            </a:extLst>
          </p:cNvPr>
          <p:cNvSpPr txBox="1"/>
          <p:nvPr/>
        </p:nvSpPr>
        <p:spPr>
          <a:xfrm>
            <a:off x="1691680" y="332656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6</a:t>
            </a:r>
            <a:r>
              <a:rPr kumimoji="1" lang="ja-JP" altLang="en-US" sz="2800"/>
              <a:t>人の手のリスト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8B9A02A-9EDA-E24E-B3D4-796C5C4AA629}"/>
              </a:ext>
            </a:extLst>
          </p:cNvPr>
          <p:cNvSpPr txBox="1"/>
          <p:nvPr/>
        </p:nvSpPr>
        <p:spPr>
          <a:xfrm>
            <a:off x="4860032" y="378904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三種類なので「あいこ」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AD88080E-45CD-2746-A2EC-1F35C15B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36096" y="4869160"/>
            <a:ext cx="514286" cy="51428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A9B46650-E138-D64A-A267-16F8AA523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30785" y="4748495"/>
            <a:ext cx="677922" cy="62181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B5DA989-9F90-B14D-A779-3229BBB8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35226" y="4856028"/>
            <a:ext cx="514286" cy="51428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0AFAF413-68C1-B541-83CA-6DD9A5E1A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27984" y="4725144"/>
            <a:ext cx="677922" cy="621819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F9DEC025-76B9-3246-B4FA-6D0FAC1F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22861" y="4856028"/>
            <a:ext cx="514286" cy="514286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832159F-6850-2C44-B3C8-5978496A1441}"/>
              </a:ext>
            </a:extLst>
          </p:cNvPr>
          <p:cNvSpPr txBox="1"/>
          <p:nvPr/>
        </p:nvSpPr>
        <p:spPr>
          <a:xfrm flipH="1">
            <a:off x="2447811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99EE95E-1930-D84F-8AFF-C6580D622303}"/>
              </a:ext>
            </a:extLst>
          </p:cNvPr>
          <p:cNvSpPr txBox="1"/>
          <p:nvPr/>
        </p:nvSpPr>
        <p:spPr>
          <a:xfrm flipH="1">
            <a:off x="3288616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A557A77-B0EF-9943-99B1-BD7E223DE7CB}"/>
              </a:ext>
            </a:extLst>
          </p:cNvPr>
          <p:cNvSpPr txBox="1"/>
          <p:nvPr/>
        </p:nvSpPr>
        <p:spPr>
          <a:xfrm flipH="1">
            <a:off x="4190200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FF59E90-24FD-A04C-8F36-1667D658DF39}"/>
              </a:ext>
            </a:extLst>
          </p:cNvPr>
          <p:cNvSpPr txBox="1"/>
          <p:nvPr/>
        </p:nvSpPr>
        <p:spPr>
          <a:xfrm flipH="1">
            <a:off x="5031005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C4757E8-20D4-6142-AECF-586BA642DE3A}"/>
              </a:ext>
            </a:extLst>
          </p:cNvPr>
          <p:cNvSpPr txBox="1"/>
          <p:nvPr/>
        </p:nvSpPr>
        <p:spPr>
          <a:xfrm flipH="1">
            <a:off x="6035446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0F4E0089-EA72-0244-B61C-5F1E8855C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63888" y="4725144"/>
            <a:ext cx="677922" cy="62181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AC0C610-607C-2341-A1FF-D204F53E9E1A}"/>
              </a:ext>
            </a:extLst>
          </p:cNvPr>
          <p:cNvSpPr txBox="1"/>
          <p:nvPr/>
        </p:nvSpPr>
        <p:spPr>
          <a:xfrm flipH="1">
            <a:off x="179512" y="4437112"/>
            <a:ext cx="1728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FF0000"/>
                </a:solidFill>
              </a:rPr>
              <a:t>set(</a:t>
            </a:r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3FBCB69-1E7B-8F45-8B82-1A47BFB1DD6A}"/>
              </a:ext>
            </a:extLst>
          </p:cNvPr>
          <p:cNvSpPr txBox="1"/>
          <p:nvPr/>
        </p:nvSpPr>
        <p:spPr>
          <a:xfrm flipH="1">
            <a:off x="6876256" y="4509120"/>
            <a:ext cx="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r>
              <a:rPr lang="en-US" altLang="ja-JP" sz="6400">
                <a:solidFill>
                  <a:srgbClr val="FF0000"/>
                </a:solidFill>
              </a:rPr>
              <a:t>)</a:t>
            </a:r>
            <a:endParaRPr kumimoji="1" lang="ja-JP" altLang="en-US" sz="6400">
              <a:solidFill>
                <a:srgbClr val="FF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1A7BB9F-5CF4-F246-9D3B-FCC1A731C449}"/>
              </a:ext>
            </a:extLst>
          </p:cNvPr>
          <p:cNvSpPr txBox="1"/>
          <p:nvPr/>
        </p:nvSpPr>
        <p:spPr>
          <a:xfrm flipH="1">
            <a:off x="1403648" y="5517232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=</a:t>
            </a:r>
            <a:r>
              <a:rPr kumimoji="1" lang="en-US" altLang="ja-JP" sz="6400">
                <a:solidFill>
                  <a:srgbClr val="0070C0"/>
                </a:solidFill>
              </a:rPr>
              <a:t>{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B496684-BF40-AB4B-9FC2-EF77B3016E48}"/>
              </a:ext>
            </a:extLst>
          </p:cNvPr>
          <p:cNvSpPr txBox="1"/>
          <p:nvPr/>
        </p:nvSpPr>
        <p:spPr>
          <a:xfrm flipH="1">
            <a:off x="3635896" y="5517232"/>
            <a:ext cx="5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0070C0"/>
                </a:solidFill>
              </a:rPr>
              <a:t>}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706DEE4E-9DA2-6744-9018-C5A0D970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50690" y="5814613"/>
            <a:ext cx="677922" cy="621819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6B9C79A-04DC-1340-A613-9A3DB341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55131" y="5922146"/>
            <a:ext cx="514286" cy="514286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744C264-B3A7-DE4E-9F3B-DCAD1930D0B1}"/>
              </a:ext>
            </a:extLst>
          </p:cNvPr>
          <p:cNvSpPr txBox="1"/>
          <p:nvPr/>
        </p:nvSpPr>
        <p:spPr>
          <a:xfrm flipH="1">
            <a:off x="2867716" y="572854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3830A3C-1CA1-B64B-A630-A938B53283F8}"/>
              </a:ext>
            </a:extLst>
          </p:cNvPr>
          <p:cNvSpPr txBox="1"/>
          <p:nvPr/>
        </p:nvSpPr>
        <p:spPr>
          <a:xfrm>
            <a:off x="4211960" y="587727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二種類なので「勝負あり」</a:t>
            </a:r>
          </a:p>
        </p:txBody>
      </p:sp>
    </p:spTree>
    <p:extLst>
      <p:ext uri="{BB962C8B-B14F-4D97-AF65-F5344CB8AC3E}">
        <p14:creationId xmlns:p14="http://schemas.microsoft.com/office/powerpoint/2010/main" val="170304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07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å®ç®±ã»å®ç©ã®ã¤ã©ã¹ã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43" y="1588110"/>
            <a:ext cx="1242368" cy="12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ããã¯ã®ã¤ã©ã¹ã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88110"/>
            <a:ext cx="1242368" cy="12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è©±ãåãäººãã¡ã®ã¤ã©ã¹ãï¼å¥³æ§4ï¼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68230"/>
            <a:ext cx="1090903" cy="14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78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61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雲 1"/>
          <p:cNvSpPr/>
          <p:nvPr/>
        </p:nvSpPr>
        <p:spPr>
          <a:xfrm>
            <a:off x="4163161" y="940038"/>
            <a:ext cx="4464496" cy="271659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404665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モンティ・ホール問題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5765953"/>
            <a:ext cx="508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三つの箱があり、一つは当たり、二つは外れ</a:t>
            </a:r>
          </a:p>
        </p:txBody>
      </p:sp>
    </p:spTree>
    <p:extLst>
      <p:ext uri="{BB962C8B-B14F-4D97-AF65-F5344CB8AC3E}">
        <p14:creationId xmlns:p14="http://schemas.microsoft.com/office/powerpoint/2010/main" val="251878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395536" y="295491"/>
            <a:ext cx="2368376" cy="1693349"/>
            <a:chOff x="402130" y="116632"/>
            <a:chExt cx="3794627" cy="2713095"/>
          </a:xfrm>
        </p:grpSpPr>
        <p:pic>
          <p:nvPicPr>
            <p:cNvPr id="2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30" y="1916832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8" descr="è©±ãåãäººãã¡ã®ã¤ã©ã¹ãï¼å¥³æ§4ï¼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6632"/>
              <a:ext cx="734128" cy="955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916831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862" y="1916830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右矢印 5"/>
            <p:cNvSpPr/>
            <p:nvPr/>
          </p:nvSpPr>
          <p:spPr>
            <a:xfrm rot="8103042">
              <a:off x="1179422" y="1293400"/>
              <a:ext cx="864096" cy="4320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96110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è©±ãåãäººãã¡ã®ã¤ã©ã¹ãï¼å¥³æ§4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81" y="2372535"/>
            <a:ext cx="458198" cy="5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38" y="3496109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矢印 12"/>
          <p:cNvSpPr/>
          <p:nvPr/>
        </p:nvSpPr>
        <p:spPr>
          <a:xfrm rot="8103042">
            <a:off x="880675" y="3107002"/>
            <a:ext cx="539316" cy="2696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16421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è©±ãåãäººãã¡ã®ã¤ã©ã¹ãï¼å¥³æ§4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89" y="4592846"/>
            <a:ext cx="458198" cy="5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46" y="5716420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右矢印 18"/>
          <p:cNvSpPr/>
          <p:nvPr/>
        </p:nvSpPr>
        <p:spPr>
          <a:xfrm rot="8103042">
            <a:off x="952683" y="5327313"/>
            <a:ext cx="539316" cy="2696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6" descr="ãããã¯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44" y="3499487"/>
            <a:ext cx="586088" cy="5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ãããã¯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82" y="5705301"/>
            <a:ext cx="586088" cy="5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右矢印 23"/>
          <p:cNvSpPr/>
          <p:nvPr/>
        </p:nvSpPr>
        <p:spPr>
          <a:xfrm rot="2615014">
            <a:off x="1839113" y="5298020"/>
            <a:ext cx="539316" cy="26965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91880" y="56893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dirty="0"/>
              <a:t>プレイヤーは、まず三つの箱のうちの一つを選ぶ。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91880" y="2397047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司会者は、選ばれていない二つのうち、外れの箱を一つ開ける。</a:t>
            </a:r>
            <a:r>
              <a:rPr kumimoji="1" lang="en-US" altLang="ja-JP" dirty="0"/>
              <a:t>(</a:t>
            </a:r>
            <a:r>
              <a:rPr kumimoji="1" lang="ja-JP" altLang="en-US" dirty="0"/>
              <a:t>二つとも外れの場合があるが、一つだけ開ける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1880" y="4479534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ここでプレイヤーは、</a:t>
            </a:r>
            <a:r>
              <a:rPr lang="ja-JP" altLang="en-US" dirty="0"/>
              <a:t>空いていないもう一つの箱に選択を変えることができる。選択を変える方が得だろうか？それとも当たる確率は同じだろうか？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27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グループ化 76"/>
          <p:cNvGrpSpPr/>
          <p:nvPr/>
        </p:nvGrpSpPr>
        <p:grpSpPr>
          <a:xfrm>
            <a:off x="251520" y="159021"/>
            <a:ext cx="8280920" cy="6006283"/>
            <a:chOff x="-108520" y="476672"/>
            <a:chExt cx="8280920" cy="6006283"/>
          </a:xfrm>
        </p:grpSpPr>
        <p:sp>
          <p:nvSpPr>
            <p:cNvPr id="2" name="正方形/長方形 1"/>
            <p:cNvSpPr/>
            <p:nvPr/>
          </p:nvSpPr>
          <p:spPr>
            <a:xfrm>
              <a:off x="251520" y="1985218"/>
              <a:ext cx="3600400" cy="360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/>
            <p:cNvCxnSpPr/>
            <p:nvPr/>
          </p:nvCxnSpPr>
          <p:spPr>
            <a:xfrm>
              <a:off x="971600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1691680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2411760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3131840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51520" y="270529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87524" y="342537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251520" y="414545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251520" y="486553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4571999" y="1985218"/>
              <a:ext cx="3600400" cy="360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5292079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6012159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6732239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7452319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4571999" y="270529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4571999" y="342537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4571999" y="414545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4571999" y="486553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4" descr="å®ç®±ã»å®ç©ã®ã¤ã©ã¹ã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014219"/>
              <a:ext cx="860293" cy="860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å®ç®±ã»å®ç©ã®ã¤ã©ã¹ã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2052" y="1054819"/>
              <a:ext cx="860293" cy="860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æ¢æ¤å®¶ã»èå¤å­¦èã®ã¤ã©ã¹ãï¼å¥³æ§ï¼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3388" y="5618857"/>
              <a:ext cx="702645" cy="861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æ¢æ¤å®¶ã»èå¤å­¦èã®ã¤ã©ã¹ã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5631693"/>
              <a:ext cx="728303" cy="85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251520" y="476672"/>
              <a:ext cx="3672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ボンドパーコレーション</a:t>
              </a:r>
              <a:endParaRPr kumimoji="1" lang="ja-JP" altLang="en-US" sz="24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499992" y="476672"/>
              <a:ext cx="3672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サイトパーコレーション</a:t>
              </a:r>
              <a:endParaRPr kumimoji="1" lang="ja-JP" altLang="en-US" sz="2400" dirty="0"/>
            </a:p>
          </p:txBody>
        </p:sp>
        <p:sp>
          <p:nvSpPr>
            <p:cNvPr id="26" name="乗算 25"/>
            <p:cNvSpPr/>
            <p:nvPr/>
          </p:nvSpPr>
          <p:spPr>
            <a:xfrm>
              <a:off x="3491880" y="2705298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乗算 29"/>
            <p:cNvSpPr/>
            <p:nvPr/>
          </p:nvSpPr>
          <p:spPr>
            <a:xfrm>
              <a:off x="3491880" y="4193298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乗算 30"/>
            <p:cNvSpPr/>
            <p:nvPr/>
          </p:nvSpPr>
          <p:spPr>
            <a:xfrm>
              <a:off x="2411761" y="381865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乗算 31"/>
            <p:cNvSpPr/>
            <p:nvPr/>
          </p:nvSpPr>
          <p:spPr>
            <a:xfrm>
              <a:off x="1691681" y="453873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乗算 32"/>
            <p:cNvSpPr/>
            <p:nvPr/>
          </p:nvSpPr>
          <p:spPr>
            <a:xfrm>
              <a:off x="2771801" y="273853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乗算 34"/>
            <p:cNvSpPr/>
            <p:nvPr/>
          </p:nvSpPr>
          <p:spPr>
            <a:xfrm>
              <a:off x="971600" y="3746649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乗算 35"/>
            <p:cNvSpPr/>
            <p:nvPr/>
          </p:nvSpPr>
          <p:spPr>
            <a:xfrm>
              <a:off x="3131841" y="1586409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乗算 36"/>
            <p:cNvSpPr/>
            <p:nvPr/>
          </p:nvSpPr>
          <p:spPr>
            <a:xfrm>
              <a:off x="971600" y="165841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乗算 37"/>
            <p:cNvSpPr/>
            <p:nvPr/>
          </p:nvSpPr>
          <p:spPr>
            <a:xfrm>
              <a:off x="2051720" y="201845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乗算 38"/>
            <p:cNvSpPr/>
            <p:nvPr/>
          </p:nvSpPr>
          <p:spPr>
            <a:xfrm>
              <a:off x="251521" y="309857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乗算 39"/>
            <p:cNvSpPr/>
            <p:nvPr/>
          </p:nvSpPr>
          <p:spPr>
            <a:xfrm>
              <a:off x="899592" y="525881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乗算 40"/>
            <p:cNvSpPr/>
            <p:nvPr/>
          </p:nvSpPr>
          <p:spPr>
            <a:xfrm>
              <a:off x="-108520" y="417869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乗算 41"/>
            <p:cNvSpPr/>
            <p:nvPr/>
          </p:nvSpPr>
          <p:spPr>
            <a:xfrm>
              <a:off x="611561" y="201845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乗算 42"/>
            <p:cNvSpPr/>
            <p:nvPr/>
          </p:nvSpPr>
          <p:spPr>
            <a:xfrm>
              <a:off x="2411761" y="453873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乗算 43"/>
            <p:cNvSpPr/>
            <p:nvPr/>
          </p:nvSpPr>
          <p:spPr>
            <a:xfrm>
              <a:off x="2339752" y="5186809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乗算 44"/>
            <p:cNvSpPr/>
            <p:nvPr/>
          </p:nvSpPr>
          <p:spPr>
            <a:xfrm>
              <a:off x="4572002" y="4898776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乗算 45"/>
            <p:cNvSpPr/>
            <p:nvPr/>
          </p:nvSpPr>
          <p:spPr>
            <a:xfrm>
              <a:off x="5292080" y="4211936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乗算 46"/>
            <p:cNvSpPr/>
            <p:nvPr/>
          </p:nvSpPr>
          <p:spPr>
            <a:xfrm>
              <a:off x="6012162" y="3458617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乗算 47"/>
            <p:cNvSpPr/>
            <p:nvPr/>
          </p:nvSpPr>
          <p:spPr>
            <a:xfrm>
              <a:off x="6732242" y="4898777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乗算 48"/>
            <p:cNvSpPr/>
            <p:nvPr/>
          </p:nvSpPr>
          <p:spPr>
            <a:xfrm>
              <a:off x="7452322" y="2738537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乗算 49"/>
            <p:cNvSpPr/>
            <p:nvPr/>
          </p:nvSpPr>
          <p:spPr>
            <a:xfrm>
              <a:off x="6732242" y="2018457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乗算 50"/>
            <p:cNvSpPr/>
            <p:nvPr/>
          </p:nvSpPr>
          <p:spPr>
            <a:xfrm>
              <a:off x="6012162" y="2018457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乗算 51"/>
            <p:cNvSpPr/>
            <p:nvPr/>
          </p:nvSpPr>
          <p:spPr>
            <a:xfrm>
              <a:off x="4572002" y="2699768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乗算 53"/>
            <p:cNvSpPr/>
            <p:nvPr/>
          </p:nvSpPr>
          <p:spPr>
            <a:xfrm>
              <a:off x="1331641" y="273853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乗算 54"/>
            <p:cNvSpPr/>
            <p:nvPr/>
          </p:nvSpPr>
          <p:spPr>
            <a:xfrm>
              <a:off x="2051720" y="273853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 28"/>
            <p:cNvSpPr/>
            <p:nvPr/>
          </p:nvSpPr>
          <p:spPr>
            <a:xfrm>
              <a:off x="5571457" y="1458203"/>
              <a:ext cx="1715095" cy="4092734"/>
            </a:xfrm>
            <a:custGeom>
              <a:avLst/>
              <a:gdLst>
                <a:gd name="connsiteX0" fmla="*/ 778543 w 1715095"/>
                <a:gd name="connsiteY0" fmla="*/ 4092734 h 4092734"/>
                <a:gd name="connsiteX1" fmla="*/ 778543 w 1715095"/>
                <a:gd name="connsiteY1" fmla="*/ 3168174 h 4092734"/>
                <a:gd name="connsiteX2" fmla="*/ 1591343 w 1715095"/>
                <a:gd name="connsiteY2" fmla="*/ 2883694 h 4092734"/>
                <a:gd name="connsiteX3" fmla="*/ 1560863 w 1715095"/>
                <a:gd name="connsiteY3" fmla="*/ 1634014 h 4092734"/>
                <a:gd name="connsiteX4" fmla="*/ 158783 w 1715095"/>
                <a:gd name="connsiteY4" fmla="*/ 1552734 h 4092734"/>
                <a:gd name="connsiteX5" fmla="*/ 57183 w 1715095"/>
                <a:gd name="connsiteY5" fmla="*/ 231934 h 4092734"/>
                <a:gd name="connsiteX6" fmla="*/ 382303 w 1715095"/>
                <a:gd name="connsiteY6" fmla="*/ 8414 h 409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095" h="4092734">
                  <a:moveTo>
                    <a:pt x="778543" y="4092734"/>
                  </a:moveTo>
                  <a:cubicBezTo>
                    <a:pt x="710809" y="3731207"/>
                    <a:pt x="643076" y="3369681"/>
                    <a:pt x="778543" y="3168174"/>
                  </a:cubicBezTo>
                  <a:cubicBezTo>
                    <a:pt x="914010" y="2966667"/>
                    <a:pt x="1460956" y="3139387"/>
                    <a:pt x="1591343" y="2883694"/>
                  </a:cubicBezTo>
                  <a:cubicBezTo>
                    <a:pt x="1721730" y="2628001"/>
                    <a:pt x="1799623" y="1855841"/>
                    <a:pt x="1560863" y="1634014"/>
                  </a:cubicBezTo>
                  <a:cubicBezTo>
                    <a:pt x="1322103" y="1412187"/>
                    <a:pt x="409396" y="1786414"/>
                    <a:pt x="158783" y="1552734"/>
                  </a:cubicBezTo>
                  <a:cubicBezTo>
                    <a:pt x="-91830" y="1319054"/>
                    <a:pt x="19930" y="489321"/>
                    <a:pt x="57183" y="231934"/>
                  </a:cubicBezTo>
                  <a:cubicBezTo>
                    <a:pt x="94436" y="-25453"/>
                    <a:pt x="238369" y="-8520"/>
                    <a:pt x="382303" y="8414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/>
            <p:cNvCxnSpPr/>
            <p:nvPr/>
          </p:nvCxnSpPr>
          <p:spPr>
            <a:xfrm flipH="1" flipV="1">
              <a:off x="1691666" y="3419849"/>
              <a:ext cx="13" cy="216577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 flipV="1">
              <a:off x="1691671" y="1835671"/>
              <a:ext cx="8" cy="86409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971590" y="2699767"/>
              <a:ext cx="7" cy="7661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971598" y="2699767"/>
              <a:ext cx="720079" cy="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971600" y="3458615"/>
              <a:ext cx="720079" cy="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テキスト ボックス 77"/>
          <p:cNvSpPr txBox="1"/>
          <p:nvPr/>
        </p:nvSpPr>
        <p:spPr>
          <a:xfrm>
            <a:off x="395536" y="623731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辺だけを通って向こう岸に行きたい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624838" y="622802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パネルだけを通って向こう岸に行きたい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694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169</Words>
  <Application>Microsoft Macintosh PowerPoint</Application>
  <PresentationFormat>画面に合わせる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35</cp:revision>
  <dcterms:created xsi:type="dcterms:W3CDTF">2019-01-02T05:23:01Z</dcterms:created>
  <dcterms:modified xsi:type="dcterms:W3CDTF">2019-09-05T07:54:44Z</dcterms:modified>
</cp:coreProperties>
</file>