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47C3F7-179C-3344-7AA5-BDAB03B05A1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187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ir-ito@brexa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mailto:Hiroya_ito@sansen-techn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F4383F8-A55E-5197-06D2-C04565ADC7C8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派遣業務契約終了</a:t>
            </a:r>
            <a:r>
              <a:rPr sz="3600" dirty="0" err="1"/>
              <a:t>のご挨拶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氏名：伊藤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 浩也</a:t>
            </a:r>
          </a:p>
          <a:p>
            <a:r>
              <a:rPr sz="1800" dirty="0">
                <a:solidFill>
                  <a:srgbClr val="323232"/>
                </a:solidFill>
                <a:latin typeface="メイリオ"/>
              </a:rPr>
              <a:t>日付：2025年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23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137B12D-1707-2512-AEBC-B80CD59EC08E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最後のメッセージ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皆様の今後のご活躍を心よりお祈り申し上げます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短い間でしたが、本当にありがとうございました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D0E83CB-16EE-1594-5120-97F5F05C3D54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連絡先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メール：</a:t>
            </a:r>
            <a:r>
              <a:rPr lang="en-US" sz="1800" dirty="0">
                <a:solidFill>
                  <a:srgbClr val="323232"/>
                </a:solidFill>
                <a:latin typeface="メイリオ"/>
                <a:hlinkClick r:id="rId3"/>
              </a:rPr>
              <a:t>hir-ito@brexa.com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（派遣元）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zh-TW" sz="1800" dirty="0">
                <a:solidFill>
                  <a:srgbClr val="323232"/>
                </a:solidFill>
                <a:latin typeface="メイリオ"/>
                <a:hlinkClick r:id="rId4"/>
              </a:rPr>
              <a:t>Hiroya_ito@sansen-techno.com</a:t>
            </a:r>
            <a:r>
              <a:rPr lang="zh-TW" altLang="en-US" sz="1800" dirty="0">
                <a:solidFill>
                  <a:srgbClr val="323232"/>
                </a:solidFill>
                <a:latin typeface="メイリオ"/>
              </a:rPr>
              <a:t> 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zh-TW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個人事業主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itohiroya1839a@gmail.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 (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フリーメール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Line:</a:t>
            </a: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7EB839-B454-35DE-FB4D-BE0ED4ED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11" y="2779776"/>
            <a:ext cx="1070260" cy="1072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482FE0E-1832-B973-1869-D1F3170679B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ご挨拶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この度、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2025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月をもって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契約満了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することとなりました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2021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10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月に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Brexa Technology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から初めての派遣社員として、稲垣さんのところで受け入れ頂いて、その後、長松様の技術室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にて勤務してまいりました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これまでのご支援に心より感謝申し上げます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E2DAF25-EF17-8EBF-692E-FE4E8EB857B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在職中の振り返り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担当業務：</a:t>
            </a:r>
            <a:r>
              <a:rPr lang="en-US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＆ハードウエアの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と、機種開発サポート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主な成果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①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②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③ 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④ 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⑤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RC9S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設計フォロー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学び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デンソーグループの業務の進め方について貴重な経験になりました。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　　　　困難な課題に粘り強く取り組む姿勢や、目標に向かって一丸となっ　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て進む姿勢を実感しました。　  　　　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8977-F2A2-008B-14AE-F67D0173C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E7A1F1F-26E0-B34A-60E1-0FF0BF6C1DCB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0727-D587-5933-E49B-E41CC86C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A184-2C2A-BF68-A013-DF3EC937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①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結果：機能＆ノイズ評価は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だが、エンコーダ高さ制限の為、不採用。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立ち上げに際して、特許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件、長松さん、宇都宮産、伊藤の連名出願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842BE-A4A5-743F-7BFF-99433D34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97" y="2675757"/>
            <a:ext cx="1536098" cy="10726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4FC20C-5F3C-2705-C313-04CC3E71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3" y="3661212"/>
            <a:ext cx="1666575" cy="25955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7F02C0-277D-2921-9D19-1922D5F5E0C5}"/>
              </a:ext>
            </a:extLst>
          </p:cNvPr>
          <p:cNvSpPr txBox="1"/>
          <p:nvPr/>
        </p:nvSpPr>
        <p:spPr>
          <a:xfrm>
            <a:off x="596870" y="2950494"/>
            <a:ext cx="20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RS485</a:t>
            </a:r>
            <a:r>
              <a:rPr kumimoji="1" lang="ja-JP" altLang="en-US" sz="1400" b="1" dirty="0"/>
              <a:t>高耐圧化、</a:t>
            </a:r>
            <a:endParaRPr kumimoji="1" lang="en-US" altLang="ja-JP" sz="1400" b="1" dirty="0"/>
          </a:p>
          <a:p>
            <a:r>
              <a:rPr kumimoji="1" lang="en-US" altLang="ja-JP" sz="1400" b="1" dirty="0"/>
              <a:t>485</a:t>
            </a:r>
            <a:r>
              <a:rPr kumimoji="1" lang="ja-JP" altLang="en-US" sz="1400" b="1" dirty="0"/>
              <a:t>トランシーバ特許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04C973-CEF5-D015-CBF2-1D5C4ED0F254}"/>
              </a:ext>
            </a:extLst>
          </p:cNvPr>
          <p:cNvSpPr txBox="1"/>
          <p:nvPr/>
        </p:nvSpPr>
        <p:spPr>
          <a:xfrm>
            <a:off x="3476020" y="2953850"/>
            <a:ext cx="223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エンコーダデータ受信時の多数決論理フィルタ特許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983E70D-B705-4A3B-8993-BB4B57C5C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195" y="3564939"/>
            <a:ext cx="2528860" cy="28224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E1C118B-09DA-048E-2131-7929EF61D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918" y="4660827"/>
            <a:ext cx="2333018" cy="11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72A5-D4E5-EC71-E348-0E354AF5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4B8CD9B-5928-7275-5DCA-71562899A4D2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707E-8626-B0AC-1031-915C33C2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2E0D-6E49-AD06-7367-3BEF26DF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②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結果：現行の電流センサ＋逐次比較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に対して、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SN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改善、コスト低減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Model Base Design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のテーマとして進める。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6110AC-A1C6-F2D0-5246-88B88F27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5" y="2674039"/>
            <a:ext cx="3784188" cy="1758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7490D1-57CB-AC42-03EC-CB61D64C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5" y="4708640"/>
            <a:ext cx="3789406" cy="17589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75D94A-0ED9-F479-33AF-63E1B626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118" y="3768436"/>
            <a:ext cx="4403899" cy="1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C631-6F78-CDD2-4936-C4EBA8DB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DDA98F9-B47C-E1E3-A923-AE75DB96DEBD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824D7-1809-153F-A05F-3CFE711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D5DA-10C2-C859-0D4F-8C874880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③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ソースをマイコンに実装。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COBOTTA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のサイク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ルタイムは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8mS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、デュアル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2.325mS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。マイコン単価も安く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処理時間も合格。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30F3E0-A59A-C4D3-0841-7B80FDC7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7" y="2931278"/>
            <a:ext cx="4863058" cy="17414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5EF0F98-5AAA-6C35-A707-51D3316B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7" y="4819983"/>
            <a:ext cx="2462758" cy="820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06621ED-C348-1FA1-A428-093688A1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67" y="5830351"/>
            <a:ext cx="6077479" cy="7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C061-D9B2-D38B-29BC-1F768D6F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6DD8D12-6CDC-8C6A-1BBF-1A93E663241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847F-B07A-EE28-CD97-F840BE9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D8E-6192-2BCF-4CA0-B2723984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④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Sensitec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社ダブルエンコーダの評価装置の作成完了。光学式シングル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エンコーダよりも、ダブルになってもコストが安く、機能的に確認で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きれば、アドバンテージになる。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677563-1759-4676-281F-F0FF06B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85" y="3429000"/>
            <a:ext cx="3111271" cy="2005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F0AAA14-13E3-4D9A-6AB0-5B3D045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14" y="3591213"/>
            <a:ext cx="3559286" cy="16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8270C42-AD5C-8C3B-74A3-AE43D76636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感謝の言葉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長松様、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Proper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の方々や派遣社員の皆様、稲垣様、八谷様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には多くのご指導とご支援をいただきました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多くの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開発や、機種開発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Project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に参画させて頂き、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0C918CBB-5B31-71E6-C6C9-BAEDBFC333C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今後は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技術開発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分野で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、また、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新たな挑戦を予定しています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これまでの経験を活かし、さらに成長していきたいと考えています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480</Words>
  <Application>Microsoft Office PowerPoint</Application>
  <PresentationFormat>画面に合わせる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メイリオ</vt:lpstr>
      <vt:lpstr>Arial</vt:lpstr>
      <vt:lpstr>Calibri</vt:lpstr>
      <vt:lpstr>Office Theme</vt:lpstr>
      <vt:lpstr>派遣業務契約終了のご挨拶</vt:lpstr>
      <vt:lpstr>ご挨拶</vt:lpstr>
      <vt:lpstr>在職中の振り返り</vt:lpstr>
      <vt:lpstr>主な成果</vt:lpstr>
      <vt:lpstr>主な成果</vt:lpstr>
      <vt:lpstr>主な成果</vt:lpstr>
      <vt:lpstr>主な成果</vt:lpstr>
      <vt:lpstr>感謝の言葉</vt:lpstr>
      <vt:lpstr>今後について</vt:lpstr>
      <vt:lpstr>最後のメッセージ</vt:lpstr>
      <vt:lpstr>連絡先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Hiroya Ito (伊藤 浩也)</cp:lastModifiedBy>
  <cp:revision>35</cp:revision>
  <dcterms:created xsi:type="dcterms:W3CDTF">2013-01-27T09:14:16Z</dcterms:created>
  <dcterms:modified xsi:type="dcterms:W3CDTF">2025-09-12T06:42:40Z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2025-09-10T01:55:55Z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a042ba89-4236-4d81-ac05-b0461eb7b97b</vt:lpwstr>
  </property>
  <property fmtid="{D5CDD505-2E9C-101B-9397-08002B2CF9AE}" pid="8" name="MSIP_Label_7ed1414a-99f2-46f9-bbe5-740af8d1b502_ContentBits">
    <vt:lpwstr>1</vt:lpwstr>
  </property>
  <property fmtid="{D5CDD505-2E9C-101B-9397-08002B2CF9AE}" pid="9" name="MSIP_Label_7ed1414a-99f2-46f9-bbe5-740af8d1b502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