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F47C3F7-179C-3344-7AA5-BDAB03B05A1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4187825" y="63500"/>
            <a:ext cx="7969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ja-JP" altLang="en-US" sz="1000">
                <a:solidFill>
                  <a:srgbClr val="FF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hir-ito@brexa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Hiroya_ito@sansen-techno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9F4383F8-A55E-5197-06D2-C04565ADC7C8}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派遣業務契約終了</a:t>
            </a:r>
            <a:r>
              <a:rPr sz="3600" dirty="0" err="1"/>
              <a:t>のご挨拶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 err="1">
                <a:solidFill>
                  <a:srgbClr val="323232"/>
                </a:solidFill>
                <a:latin typeface="メイリオ"/>
              </a:rPr>
              <a:t>氏名：伊藤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 浩也</a:t>
            </a:r>
          </a:p>
          <a:p>
            <a:r>
              <a:rPr sz="1800" dirty="0">
                <a:solidFill>
                  <a:srgbClr val="323232"/>
                </a:solidFill>
                <a:latin typeface="メイリオ"/>
              </a:rPr>
              <a:t>日付：2025年</a:t>
            </a:r>
            <a:r>
              <a:rPr lang="en-US" sz="1800" dirty="0">
                <a:solidFill>
                  <a:srgbClr val="323232"/>
                </a:solidFill>
                <a:latin typeface="メイリオ"/>
              </a:rPr>
              <a:t>9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月</a:t>
            </a:r>
            <a:r>
              <a:rPr lang="en-US" sz="1800" dirty="0">
                <a:solidFill>
                  <a:srgbClr val="323232"/>
                </a:solidFill>
                <a:latin typeface="メイリオ"/>
              </a:rPr>
              <a:t>23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D482FE0E-1832-B973-1869-D1F3170679B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ご挨拶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solidFill>
                  <a:srgbClr val="323232"/>
                </a:solidFill>
                <a:latin typeface="メイリオ"/>
              </a:rPr>
              <a:t>この度、</a:t>
            </a:r>
            <a:r>
              <a:rPr lang="en-US" sz="1800" dirty="0">
                <a:solidFill>
                  <a:srgbClr val="323232"/>
                </a:solidFill>
                <a:latin typeface="メイリオ"/>
              </a:rPr>
              <a:t>2025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年</a:t>
            </a:r>
            <a:r>
              <a:rPr lang="en-US" sz="1800" dirty="0">
                <a:solidFill>
                  <a:srgbClr val="323232"/>
                </a:solidFill>
                <a:latin typeface="メイリオ"/>
              </a:rPr>
              <a:t>9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月をもって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契約満了</a:t>
            </a:r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することとなりました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  <a:p>
            <a:r>
              <a:rPr lang="en-US" altLang="ja-JP" sz="1800" dirty="0">
                <a:solidFill>
                  <a:srgbClr val="323232"/>
                </a:solidFill>
                <a:latin typeface="メイリオ"/>
              </a:rPr>
              <a:t>2021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年</a:t>
            </a:r>
            <a:r>
              <a:rPr lang="en-US" sz="1800" dirty="0">
                <a:solidFill>
                  <a:srgbClr val="323232"/>
                </a:solidFill>
                <a:latin typeface="メイリオ"/>
              </a:rPr>
              <a:t>10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月に</a:t>
            </a:r>
            <a:r>
              <a:rPr lang="en-US" altLang="ja-JP" sz="1800" dirty="0">
                <a:solidFill>
                  <a:srgbClr val="323232"/>
                </a:solidFill>
                <a:latin typeface="メイリオ"/>
              </a:rPr>
              <a:t>Brexa Technology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から初めての派遣社員として、稲垣さんのところで受け入れ頂いて、その後、長松様の技術室</a:t>
            </a:r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にて勤務してまいりました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  <a:p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これまでのご支援に心より感謝申し上げます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E2DAF25-EF17-8EBF-692E-FE4E8EB857B5}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在職中の振り返り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 err="1">
                <a:solidFill>
                  <a:srgbClr val="323232"/>
                </a:solidFill>
                <a:latin typeface="メイリオ"/>
              </a:rPr>
              <a:t>担当業務：</a:t>
            </a:r>
            <a:r>
              <a:rPr lang="en-US"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FPGA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＆ハードウエアの</a:t>
            </a:r>
            <a:r>
              <a:rPr lang="en-US" altLang="ja-JP"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R&amp;D</a:t>
            </a:r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と、機種開発サポート</a:t>
            </a:r>
            <a:endParaRPr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主な成果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&lt;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R&amp;D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業務</a:t>
            </a:r>
            <a:r>
              <a:rPr 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&gt;</a:t>
            </a:r>
          </a:p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① 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Broadcom 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安全機能付きエンコーダの評価立ち上げ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② 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LEM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電流センサの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FPGA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実装立ち上げ評価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③ ルネサス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RZ/T2M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マイコンに停止位置予測処理の実装評価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④ ダブルエンコーダ評価システム作成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&lt;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機種開発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&gt;</a:t>
            </a:r>
          </a:p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　　⑤ 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RC9S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設計フォロー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学び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デンソーグループの業務の進め方について貴重な経験になりました。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　　　　困難な課題に粘り強く取り組む姿勢や、目標に向かって一丸となっ　　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　　　 て進む姿勢を実感しました。　  　　　</a:t>
            </a:r>
            <a:endParaRPr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38977-F2A2-008B-14AE-F67D0173C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5E7A1F1F-26E0-B34A-60E1-0FF0BF6C1DCB}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C0727-D587-5933-E49B-E41CC86CA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主な成果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8A184-2C2A-BF68-A013-DF3EC937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 err="1">
                <a:solidFill>
                  <a:srgbClr val="323232"/>
                </a:solidFill>
                <a:latin typeface="メイリオ"/>
              </a:rPr>
              <a:t>主な成果：〇〇プロジェクトの成功</a:t>
            </a:r>
            <a:endParaRPr sz="1800" dirty="0">
              <a:solidFill>
                <a:srgbClr val="323232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67217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28270C42-AD5C-8C3B-74A3-AE43D766368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感謝の言葉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長松様、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室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Proper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の方々や派遣社員の皆様、稲垣様、八谷様</a:t>
            </a:r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には多くのご指導とご支援をいただきました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  <a:p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多くの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R&amp;D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開発や、機種開発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Project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に参画させて頂き、</a:t>
            </a:r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心より感謝申し上げます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0C918CBB-5B31-71E6-C6C9-BAEDBFC333C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今後について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今後は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技術開発</a:t>
            </a:r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分野で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、また、</a:t>
            </a:r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新たな挑戦を予定しています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  <a:p>
            <a:r>
              <a:rPr sz="1800" dirty="0" err="1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これまでの経験を活かし、さらに成長していきたいと考えています</a:t>
            </a:r>
            <a:r>
              <a:rPr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4137B12D-1707-2512-AEBC-B80CD59EC08E}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最後のメッセージ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 err="1">
                <a:solidFill>
                  <a:srgbClr val="323232"/>
                </a:solidFill>
                <a:latin typeface="メイリオ"/>
              </a:rPr>
              <a:t>皆様の今後のご活躍を心よりお祈り申し上げます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。</a:t>
            </a:r>
          </a:p>
          <a:p>
            <a:r>
              <a:rPr sz="1800" dirty="0" err="1">
                <a:solidFill>
                  <a:srgbClr val="323232"/>
                </a:solidFill>
                <a:latin typeface="メイリオ"/>
              </a:rPr>
              <a:t>短い間でしたが、本当にありがとうございました</a:t>
            </a:r>
            <a:r>
              <a:rPr sz="1800" dirty="0">
                <a:solidFill>
                  <a:srgbClr val="323232"/>
                </a:solidFill>
                <a:latin typeface="メイリオ"/>
              </a:rPr>
              <a:t>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9D0E83CB-16EE-1594-5120-97F5F05C3D54}"/>
              </a:ext>
            </a:extLst>
          </p:cNvPr>
          <p:cNvSpPr/>
          <p:nvPr/>
        </p:nvSpPr>
        <p:spPr>
          <a:xfrm>
            <a:off x="0" y="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</a:blip>
            <a:stretch>
              <a:fillRect t="-18444"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連絡先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solidFill>
                  <a:srgbClr val="323232"/>
                </a:solidFill>
                <a:latin typeface="メイリオ"/>
              </a:rPr>
              <a:t>メール：</a:t>
            </a:r>
            <a:r>
              <a:rPr lang="en-US" sz="1800" dirty="0">
                <a:solidFill>
                  <a:srgbClr val="323232"/>
                </a:solidFill>
                <a:latin typeface="メイリオ"/>
                <a:hlinkClick r:id="rId3"/>
              </a:rPr>
              <a:t>hir-ito@brexa.com</a:t>
            </a:r>
            <a:r>
              <a:rPr lang="ja-JP" altLang="en-US" sz="1800" dirty="0">
                <a:solidFill>
                  <a:srgbClr val="323232"/>
                </a:solidFill>
                <a:latin typeface="メイリオ"/>
              </a:rPr>
              <a:t>　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（派遣元）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800" dirty="0">
                <a:solidFill>
                  <a:srgbClr val="323232"/>
                </a:solidFill>
                <a:latin typeface="メイリオ"/>
              </a:rPr>
              <a:t>　　　　　　</a:t>
            </a:r>
            <a:r>
              <a:rPr lang="en-US" altLang="zh-TW" sz="1800" dirty="0">
                <a:solidFill>
                  <a:srgbClr val="323232"/>
                </a:solidFill>
                <a:latin typeface="メイリオ"/>
                <a:hlinkClick r:id="rId4"/>
              </a:rPr>
              <a:t>Hiroya_ito@sansen-techno.com</a:t>
            </a:r>
            <a:r>
              <a:rPr lang="zh-TW" altLang="en-US" sz="1800" dirty="0">
                <a:solidFill>
                  <a:srgbClr val="323232"/>
                </a:solidFill>
                <a:latin typeface="メイリオ"/>
              </a:rPr>
              <a:t> </a:t>
            </a:r>
            <a:r>
              <a:rPr lang="en-US" altLang="zh-TW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zh-TW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個人事業主</a:t>
            </a:r>
            <a:r>
              <a:rPr lang="en-US" altLang="zh-TW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en-US" altLang="ja-JP" sz="1800" dirty="0">
              <a:solidFill>
                <a:srgbClr val="32323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800" dirty="0">
                <a:solidFill>
                  <a:srgbClr val="323232"/>
                </a:solidFill>
                <a:latin typeface="メイリオ"/>
              </a:rPr>
              <a:t>　　　　　　</a:t>
            </a:r>
            <a:r>
              <a:rPr lang="en-US" altLang="ja-JP" sz="1800" dirty="0">
                <a:solidFill>
                  <a:srgbClr val="323232"/>
                </a:solidFill>
                <a:latin typeface="メイリオ"/>
              </a:rPr>
              <a:t>itohiroya1839a@gmail.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com (</a:t>
            </a:r>
            <a:r>
              <a:rPr lang="ja-JP" altLang="en-US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フリーメール</a:t>
            </a:r>
            <a:r>
              <a:rPr lang="en-US" altLang="ja-JP" sz="1800" dirty="0">
                <a:solidFill>
                  <a:srgbClr val="3232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en-US" altLang="ja-JP" sz="1800" dirty="0">
                <a:solidFill>
                  <a:srgbClr val="323232"/>
                </a:solidFill>
                <a:latin typeface="メイリオ"/>
              </a:rPr>
              <a:t>Line:</a:t>
            </a:r>
            <a:endParaRPr sz="1800" dirty="0">
              <a:solidFill>
                <a:srgbClr val="323232"/>
              </a:solidFill>
              <a:latin typeface="メイリオ"/>
            </a:endParaRPr>
          </a:p>
        </p:txBody>
      </p:sp>
      <p:pic>
        <p:nvPicPr>
          <p:cNvPr id="6" name="図 5" descr="QR コード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77EB839-B454-35DE-FB4D-BE0ED4ED5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1111" y="2779776"/>
            <a:ext cx="1070260" cy="10728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274</Words>
  <Application>Microsoft Office PowerPoint</Application>
  <PresentationFormat>画面に合わせる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メイリオ</vt:lpstr>
      <vt:lpstr>Arial</vt:lpstr>
      <vt:lpstr>Calibri</vt:lpstr>
      <vt:lpstr>Office Theme</vt:lpstr>
      <vt:lpstr>派遣業務契約終了のご挨拶</vt:lpstr>
      <vt:lpstr>ご挨拶</vt:lpstr>
      <vt:lpstr>在職中の振り返り</vt:lpstr>
      <vt:lpstr>主な成果</vt:lpstr>
      <vt:lpstr>感謝の言葉</vt:lpstr>
      <vt:lpstr>今後について</vt:lpstr>
      <vt:lpstr>最後のメッセージ</vt:lpstr>
      <vt:lpstr>連絡先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Hiroya Ito (伊藤 浩也)</cp:lastModifiedBy>
  <cp:revision>22</cp:revision>
  <dcterms:created xsi:type="dcterms:W3CDTF">2013-01-27T09:14:16Z</dcterms:created>
  <dcterms:modified xsi:type="dcterms:W3CDTF">2025-09-11T22:58:39Z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ed1414a-99f2-46f9-bbe5-740af8d1b502_Enabled">
    <vt:lpwstr>true</vt:lpwstr>
  </property>
  <property fmtid="{D5CDD505-2E9C-101B-9397-08002B2CF9AE}" pid="3" name="MSIP_Label_7ed1414a-99f2-46f9-bbe5-740af8d1b502_SetDate">
    <vt:lpwstr>2025-09-10T01:55:55Z</vt:lpwstr>
  </property>
  <property fmtid="{D5CDD505-2E9C-101B-9397-08002B2CF9AE}" pid="4" name="MSIP_Label_7ed1414a-99f2-46f9-bbe5-740af8d1b502_Method">
    <vt:lpwstr>Standard</vt:lpwstr>
  </property>
  <property fmtid="{D5CDD505-2E9C-101B-9397-08002B2CF9AE}" pid="5" name="MSIP_Label_7ed1414a-99f2-46f9-bbe5-740af8d1b502_Name">
    <vt:lpwstr>G_MIP_Confidential_Standard</vt:lpwstr>
  </property>
  <property fmtid="{D5CDD505-2E9C-101B-9397-08002B2CF9AE}" pid="6" name="MSIP_Label_7ed1414a-99f2-46f9-bbe5-740af8d1b502_SiteId">
    <vt:lpwstr>69405920-b673-4f7c-8845-e124e9d08af2</vt:lpwstr>
  </property>
  <property fmtid="{D5CDD505-2E9C-101B-9397-08002B2CF9AE}" pid="7" name="MSIP_Label_7ed1414a-99f2-46f9-bbe5-740af8d1b502_ActionId">
    <vt:lpwstr>a042ba89-4236-4d81-ac05-b0461eb7b97b</vt:lpwstr>
  </property>
  <property fmtid="{D5CDD505-2E9C-101B-9397-08002B2CF9AE}" pid="8" name="MSIP_Label_7ed1414a-99f2-46f9-bbe5-740af8d1b502_ContentBits">
    <vt:lpwstr>1</vt:lpwstr>
  </property>
  <property fmtid="{D5CDD505-2E9C-101B-9397-08002B2CF9AE}" pid="9" name="MSIP_Label_7ed1414a-99f2-46f9-bbe5-740af8d1b502_Tag">
    <vt:lpwstr>10, 3, 0, 1</vt:lpwstr>
  </property>
  <property fmtid="{D5CDD505-2E9C-101B-9397-08002B2CF9AE}" pid="10" name="ClassificationContentMarkingHeaderLocations">
    <vt:lpwstr>Office Theme:8</vt:lpwstr>
  </property>
  <property fmtid="{D5CDD505-2E9C-101B-9397-08002B2CF9AE}" pid="11" name="ClassificationContentMarkingHeaderText">
    <vt:lpwstr>CONFIDENTIAL</vt:lpwstr>
  </property>
</Properties>
</file>