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51" r:id="rId2"/>
    <p:sldId id="438" r:id="rId3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作成者" initials="A" lastIdx="0" clrIdx="1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FF0026"/>
    <a:srgbClr val="4C4C4C"/>
    <a:srgbClr val="2D2D2D"/>
    <a:srgbClr val="1A1A1A"/>
    <a:srgbClr val="D91B1B"/>
    <a:srgbClr val="C5002A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86" autoAdjust="0"/>
    <p:restoredTop sz="95192" autoAdjust="0"/>
  </p:normalViewPr>
  <p:slideViewPr>
    <p:cSldViewPr snapToGrid="0">
      <p:cViewPr varScale="1">
        <p:scale>
          <a:sx n="131" d="100"/>
          <a:sy n="131" d="100"/>
        </p:scale>
        <p:origin x="200" y="35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732" y="102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2" r:id="rId5"/>
    <p:sldLayoutId id="2147483677" r:id="rId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-red-hitachi/node-red/wiki/Design:-Node-Messaging-API" TargetMode="External"/><Relationship Id="rId2" Type="http://schemas.openxmlformats.org/officeDocument/2006/relationships/hyperlink" Target="https://github.com/node-red/node-red/pull/179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cid:1633547a0781c324ba31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66739" y="3153462"/>
            <a:ext cx="3562194" cy="480131"/>
          </a:xfrm>
        </p:spPr>
        <p:txBody>
          <a:bodyPr/>
          <a:lstStyle/>
          <a:p>
            <a:r>
              <a:rPr lang="en-US" altLang="ja-JP" dirty="0">
                <a:latin typeface="+mj-lt"/>
              </a:rPr>
              <a:t>Node Messaging API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5" name="テキスト プレースホルダ 2"/>
          <p:cNvSpPr txBox="1">
            <a:spLocks/>
          </p:cNvSpPr>
          <p:nvPr/>
        </p:nvSpPr>
        <p:spPr bwMode="gray">
          <a:xfrm>
            <a:off x="5568950" y="5335588"/>
            <a:ext cx="2653290" cy="3631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None/>
              <a:defRPr kumimoji="1" sz="2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kern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Hiroyasu </a:t>
            </a:r>
            <a:r>
              <a:rPr lang="en-US" altLang="ja-JP" kern="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Nishiyama</a:t>
            </a:r>
            <a:endParaRPr lang="en-US" altLang="ja-JP" kern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8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79482"/>
            <a:ext cx="2916183" cy="424732"/>
          </a:xfrm>
        </p:spPr>
        <p:txBody>
          <a:bodyPr/>
          <a:lstStyle/>
          <a:p>
            <a:r>
              <a:rPr lang="en-US" altLang="ja-JP" dirty="0"/>
              <a:t>Node Messaging API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800" y="1008185"/>
            <a:ext cx="8568612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We have opened </a:t>
            </a:r>
            <a:r>
              <a:rPr lang="en-US" altLang="ja-JP" sz="1800" dirty="0">
                <a:solidFill>
                  <a:schemeClr val="tx1"/>
                </a:solidFill>
                <a:latin typeface="+mn-lt"/>
                <a:hlinkClick r:id="rId2"/>
              </a:rPr>
              <a:t>PR</a:t>
            </a: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 of Node Messaging API</a:t>
            </a:r>
            <a:r>
              <a:rPr lang="ja-JP" alt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based on </a:t>
            </a:r>
            <a:r>
              <a:rPr lang="en-US" altLang="ja-JP" sz="1800" dirty="0">
                <a:solidFill>
                  <a:schemeClr val="tx1"/>
                </a:solidFill>
                <a:latin typeface="+mn-lt"/>
                <a:hlinkClick r:id="rId3"/>
              </a:rPr>
              <a:t>Nick-san's design note</a:t>
            </a: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 and discussion at the last Hursley visit.</a:t>
            </a:r>
            <a:br>
              <a:rPr lang="en-US" altLang="ja-JP" sz="1800" dirty="0">
                <a:solidFill>
                  <a:schemeClr val="tx1"/>
                </a:solidFill>
                <a:latin typeface="+mn-lt"/>
              </a:rPr>
            </a:br>
            <a:br>
              <a:rPr lang="en-US" altLang="ja-JP" sz="1800" dirty="0">
                <a:solidFill>
                  <a:schemeClr val="tx1"/>
                </a:solidFill>
                <a:latin typeface="+mn-lt"/>
              </a:rPr>
            </a:br>
            <a:br>
              <a:rPr lang="en-US" altLang="ja-JP" sz="1800" dirty="0">
                <a:solidFill>
                  <a:schemeClr val="tx1"/>
                </a:solidFill>
                <a:latin typeface="+mn-lt"/>
              </a:rPr>
            </a:br>
            <a:br>
              <a:rPr lang="en-US" altLang="ja-JP" sz="1800" dirty="0">
                <a:solidFill>
                  <a:schemeClr val="tx1"/>
                </a:solidFill>
                <a:latin typeface="+mn-lt"/>
              </a:rPr>
            </a:br>
            <a:br>
              <a:rPr lang="en-US" altLang="ja-JP" sz="1800" dirty="0">
                <a:solidFill>
                  <a:schemeClr val="tx1"/>
                </a:solidFill>
                <a:latin typeface="+mn-lt"/>
              </a:rPr>
            </a:br>
            <a:br>
              <a:rPr lang="en-US" altLang="ja-JP" sz="1800" dirty="0">
                <a:solidFill>
                  <a:schemeClr val="tx1"/>
                </a:solidFill>
                <a:latin typeface="+mn-lt"/>
              </a:rPr>
            </a:br>
            <a:br>
              <a:rPr lang="en-US" altLang="ja-JP" sz="1800" dirty="0">
                <a:solidFill>
                  <a:schemeClr val="tx1"/>
                </a:solidFill>
                <a:latin typeface="+mn-lt"/>
              </a:rPr>
            </a:br>
            <a:br>
              <a:rPr lang="en-US" altLang="ja-JP" sz="1800" dirty="0">
                <a:solidFill>
                  <a:schemeClr val="tx1"/>
                </a:solidFill>
                <a:latin typeface="+mn-lt"/>
              </a:rPr>
            </a:b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Could you check it and let us know your feedback?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746" y="25207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25" name="Picture 1" descr="pic002.pn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41" y="1779144"/>
            <a:ext cx="4756138" cy="14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/>
          <p:cNvCxnSpPr/>
          <p:nvPr/>
        </p:nvCxnSpPr>
        <p:spPr bwMode="auto">
          <a:xfrm flipH="1">
            <a:off x="3084660" y="2122085"/>
            <a:ext cx="690466" cy="382556"/>
          </a:xfrm>
          <a:prstGeom prst="straightConnector1">
            <a:avLst/>
          </a:prstGeom>
          <a:ln>
            <a:solidFill>
              <a:srgbClr val="0070C0"/>
            </a:solidFill>
            <a:prstDash val="sysDot"/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強調線吹き出し 2 11"/>
          <p:cNvSpPr/>
          <p:nvPr/>
        </p:nvSpPr>
        <p:spPr bwMode="auto">
          <a:xfrm flipH="1">
            <a:off x="2058293" y="2814364"/>
            <a:ext cx="1455575" cy="32657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1786"/>
              <a:gd name="adj6" fmla="val 5897"/>
            </a:avLst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sz="1600" dirty="0">
                <a:solidFill>
                  <a:schemeClr val="tx1"/>
                </a:solidFill>
              </a:rPr>
              <a:t>implicit event 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291321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ln>
          <a:noFill/>
        </a:ln>
      </a:spPr>
      <a:bodyPr wrap="none" rtlCol="0">
        <a:spAutoFit/>
      </a:bodyPr>
      <a:lstStyle>
        <a:defPPr>
          <a:defRPr sz="20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Macintosh PowerPoint</Application>
  <PresentationFormat>画面に合わせる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HGPｺﾞｼｯｸE</vt:lpstr>
      <vt:lpstr>HGP創英角ｺﾞｼｯｸUB</vt:lpstr>
      <vt:lpstr>ＭＳ Ｐゴシック</vt:lpstr>
      <vt:lpstr>ＭＳ Ｐ明朝</vt:lpstr>
      <vt:lpstr>Segoe UI</vt:lpstr>
      <vt:lpstr>Arial</vt:lpstr>
      <vt:lpstr>Times New Roman</vt:lpstr>
      <vt:lpstr>Wingdings</vt:lpstr>
      <vt:lpstr>標準デザイン</vt:lpstr>
      <vt:lpstr>Node Messaging API</vt:lpstr>
      <vt:lpstr>Node Messaging API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2018-08-22T01:12:35Z</dcterms:modified>
</cp:coreProperties>
</file>