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01" r:id="rId4"/>
  </p:sldMasterIdLst>
  <p:notesMasterIdLst>
    <p:notesMasterId r:id="rId8"/>
  </p:notesMasterIdLst>
  <p:handoutMasterIdLst>
    <p:handoutMasterId r:id="rId9"/>
  </p:handoutMasterIdLst>
  <p:sldIdLst>
    <p:sldId id="256" r:id="rId5"/>
    <p:sldId id="267" r:id="rId6"/>
    <p:sldId id="271" r:id="rId7"/>
  </p:sldIdLst>
  <p:sldSz cx="9144000" cy="6858000" type="screen4x3"/>
  <p:notesSz cx="6807200" cy="9939338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6"/>
    <a:srgbClr val="2D2D2D"/>
    <a:srgbClr val="FF0000"/>
    <a:srgbClr val="1A1A1A"/>
    <a:srgbClr val="3333CC"/>
    <a:srgbClr val="E85656"/>
    <a:srgbClr val="000000"/>
    <a:srgbClr val="F2F2F2"/>
    <a:srgbClr val="FF00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4" autoAdjust="0"/>
    <p:restoredTop sz="95701" autoAdjust="0"/>
  </p:normalViewPr>
  <p:slideViewPr>
    <p:cSldViewPr snapToGrid="0">
      <p:cViewPr varScale="1">
        <p:scale>
          <a:sx n="70" d="100"/>
          <a:sy n="70" d="100"/>
        </p:scale>
        <p:origin x="1290" y="60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6" d="100"/>
          <a:sy n="36" d="100"/>
        </p:scale>
        <p:origin x="-1884" y="-78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429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429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2FF3AA66-C165-4215-B25A-FFAC7474368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066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429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4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82" y="4722286"/>
            <a:ext cx="4992237" cy="447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429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92608C64-DEB9-4BA2-9AA9-0E74BF0B5DD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55289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>
              <a:latin typeface="Times New Roman" pitchFamily="18" charset="0"/>
            </a:endParaRPr>
          </a:p>
        </p:txBody>
      </p:sp>
      <p:sp>
        <p:nvSpPr>
          <p:cNvPr id="2048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B0D73-3921-4962-9E0C-4A86B3E007F8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0</a:t>
            </a:fld>
            <a:endParaRPr lang="en-US" altLang="ja-JP" dirty="0"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81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1</a:t>
            </a:fld>
            <a:endParaRPr lang="en-US" altLang="ja-JP" dirty="0"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63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431277" y="3116740"/>
            <a:ext cx="1946367" cy="492443"/>
          </a:xfrm>
          <a:prstGeom prst="rect">
            <a:avLst/>
          </a:prstGeom>
        </p:spPr>
        <p:txBody>
          <a:bodyPr wrap="none" anchor="t" anchorCtr="0">
            <a:spAutoFit/>
          </a:bodyPr>
          <a:lstStyle>
            <a:lvl1pPr>
              <a:lnSpc>
                <a:spcPct val="100000"/>
              </a:lnSpc>
              <a:defRPr lang="en-US" altLang="ja-JP" b="1" smtClean="0">
                <a:cs typeface="Arial" charset="0"/>
              </a:defRPr>
            </a:lvl1pPr>
          </a:lstStyle>
          <a:p>
            <a:r>
              <a:rPr lang="en-US" altLang="ja-JP">
                <a:latin typeface="+mj-lt"/>
                <a:cs typeface="Arial" charset="0"/>
              </a:rPr>
              <a:t>Master title</a:t>
            </a:r>
            <a:endParaRPr lang="ja-JP" altLang="en-US" dirty="0"/>
          </a:p>
        </p:txBody>
      </p:sp>
      <p:sp>
        <p:nvSpPr>
          <p:cNvPr id="11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431275" y="3657742"/>
            <a:ext cx="112562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ja-JP" altLang="en-US" sz="2200" kern="1200" dirty="0">
                <a:solidFill>
                  <a:schemeClr val="tx1"/>
                </a:solidFill>
                <a:latin typeface="Arial" pitchFamily="34" charset="0"/>
                <a:ea typeface="HGPｺﾞｼｯｸE" pitchFamily="50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noProof="0"/>
              <a:t>Subtitle</a:t>
            </a:r>
            <a:endParaRPr lang="ja-JP" altLang="en-US" noProof="0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C0D1FC-6B3C-4F03-8D3B-A3231297452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0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1" name="グループ化 60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2" name="正方形/長方形 61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4" name="図 63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A1DDACD-DAE0-4783-A4E1-DEB1E2FA7C7A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2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6" name="図 6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 hasCustomPrompt="1"/>
          </p:nvPr>
        </p:nvSpPr>
        <p:spPr>
          <a:xfrm>
            <a:off x="550863" y="3171475"/>
            <a:ext cx="2076209" cy="4524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b="1" smtClean="0">
                <a:ea typeface="HGPｺﾞｼｯｸE" pitchFamily="50" charset="-128"/>
                <a:cs typeface="Arial" charset="0"/>
              </a:defRPr>
            </a:lvl1pPr>
          </a:lstStyle>
          <a:p>
            <a:r>
              <a:rPr lang="en-US" altLang="ja-JP">
                <a:latin typeface="+mj-lt"/>
                <a:ea typeface="HGPｺﾞｼｯｸE" pitchFamily="50" charset="-128"/>
                <a:cs typeface="Arial" charset="0"/>
              </a:rPr>
              <a:t>chapter title</a:t>
            </a:r>
            <a:endParaRPr lang="ja-JP" altLang="en-US"/>
          </a:p>
        </p:txBody>
      </p:sp>
      <p:sp>
        <p:nvSpPr>
          <p:cNvPr id="32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AEEB045-78A2-4C4F-9A79-2ED20563712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2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73" name="グループ化 7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74" name="正方形/長方形 7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6" name="図 7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21142" y="187433"/>
            <a:ext cx="2234907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sz="2400" b="1" smtClean="0">
                <a:ea typeface="ＭＳ Ｐゴシック" pitchFamily="50" charset="-128"/>
                <a:cs typeface="Arial" charset="0"/>
              </a:defRPr>
            </a:lvl1pPr>
          </a:lstStyle>
          <a:p>
            <a:r>
              <a:rPr lang="en-US" altLang="ja-JP">
                <a:latin typeface="+mj-lt"/>
                <a:ea typeface="ＭＳ Ｐゴシック" pitchFamily="50" charset="-128"/>
                <a:cs typeface="Arial" charset="0"/>
              </a:rPr>
              <a:t>Contents Title</a:t>
            </a:r>
            <a:endParaRPr lang="ja-JP" altLang="en-US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01EE0AF-9E8B-44E5-ABA7-D57A883E94BD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6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7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8" name="正方形/長方形 67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正方形/長方形 68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0" name="図 69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21142" y="274894"/>
            <a:ext cx="2234907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sz="2400" b="1" smtClean="0">
                <a:ea typeface="ＭＳ Ｐゴシック" pitchFamily="50" charset="-128"/>
                <a:cs typeface="Arial" charset="0"/>
              </a:defRPr>
            </a:lvl1pPr>
          </a:lstStyle>
          <a:p>
            <a:r>
              <a:rPr lang="en-US" altLang="ja-JP">
                <a:latin typeface="+mj-lt"/>
                <a:ea typeface="ＭＳ Ｐゴシック" pitchFamily="50" charset="-128"/>
                <a:cs typeface="Arial" charset="0"/>
              </a:rPr>
              <a:t>Contents Title</a:t>
            </a:r>
            <a:endParaRPr lang="ja-JP" altLang="en-US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1A96B4-4DDF-4663-B5C8-63D0F1566759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2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73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74" name="正方形/長方形 7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6" name="図 7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83" y="2916679"/>
            <a:ext cx="3576635" cy="10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5" r:id="rId6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タイトル 69"/>
          <p:cNvSpPr>
            <a:spLocks noGrp="1"/>
          </p:cNvSpPr>
          <p:nvPr>
            <p:ph type="title"/>
          </p:nvPr>
        </p:nvSpPr>
        <p:spPr bwMode="gray">
          <a:xfrm>
            <a:off x="2431277" y="3116740"/>
            <a:ext cx="4682692" cy="523220"/>
          </a:xfrm>
          <a:noFill/>
          <a:ln>
            <a:miter lim="800000"/>
            <a:headEnd/>
            <a:tailEnd/>
          </a:ln>
        </p:spPr>
        <p:txBody>
          <a:bodyPr vert="horz" wrap="non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ja-JP" sz="2800" b="1" dirty="0">
                <a:latin typeface="+mj-lt"/>
                <a:cs typeface="Arial" charset="0"/>
              </a:rPr>
              <a:t>Node-RED teleconference</a:t>
            </a:r>
            <a:endParaRPr lang="ja-JP" altLang="en-US" sz="2800" b="1" dirty="0">
              <a:latin typeface="+mj-lt"/>
              <a:cs typeface="Arial" charset="0"/>
            </a:endParaRPr>
          </a:p>
        </p:txBody>
      </p:sp>
      <p:sp>
        <p:nvSpPr>
          <p:cNvPr id="22" name="Text Box 62"/>
          <p:cNvSpPr txBox="1">
            <a:spLocks noChangeArrowheads="1"/>
          </p:cNvSpPr>
          <p:nvPr/>
        </p:nvSpPr>
        <p:spPr bwMode="gray">
          <a:xfrm>
            <a:off x="2431547" y="4741863"/>
            <a:ext cx="1915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ja-JP" sz="1800" dirty="0" smtClean="0">
                <a:solidFill>
                  <a:schemeClr val="tx1"/>
                </a:solidFill>
                <a:latin typeface="+mn-lt"/>
                <a:cs typeface="Arial" charset="0"/>
              </a:rPr>
              <a:t>30</a:t>
            </a:r>
            <a:r>
              <a:rPr lang="en-US" altLang="ja-JP" sz="1800" baseline="30000" dirty="0" smtClean="0">
                <a:solidFill>
                  <a:schemeClr val="tx1"/>
                </a:solidFill>
                <a:latin typeface="+mn-lt"/>
                <a:cs typeface="Arial" charset="0"/>
              </a:rPr>
              <a:t>th</a:t>
            </a:r>
            <a:r>
              <a:rPr lang="en-US" altLang="ja-JP" sz="1800" dirty="0" smtClean="0">
                <a:solidFill>
                  <a:schemeClr val="tx1"/>
                </a:solidFill>
                <a:latin typeface="+mn-lt"/>
                <a:cs typeface="Arial" charset="0"/>
              </a:rPr>
              <a:t> August </a:t>
            </a:r>
            <a:r>
              <a:rPr lang="en-US" altLang="ja-JP" sz="1800" dirty="0">
                <a:solidFill>
                  <a:schemeClr val="tx1"/>
                </a:solidFill>
                <a:latin typeface="+mn-lt"/>
                <a:cs typeface="Arial" charset="0"/>
              </a:rPr>
              <a:t>2018</a:t>
            </a:r>
          </a:p>
        </p:txBody>
      </p:sp>
      <p:sp>
        <p:nvSpPr>
          <p:cNvPr id="23" name="Text Box 63"/>
          <p:cNvSpPr txBox="1">
            <a:spLocks noChangeArrowheads="1"/>
          </p:cNvSpPr>
          <p:nvPr/>
        </p:nvSpPr>
        <p:spPr bwMode="gray">
          <a:xfrm>
            <a:off x="2431547" y="5093087"/>
            <a:ext cx="2664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ja-JP"/>
            </a:defPPr>
            <a:lvl1pPr algn="l"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ja-JP" dirty="0"/>
              <a:t>Hitachi Solutions, Ltd.</a:t>
            </a:r>
          </a:p>
          <a:p>
            <a:r>
              <a:rPr lang="en-US" altLang="ja-JP" dirty="0"/>
              <a:t>Hitachi, Ltd.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タイトル 11"/>
          <p:cNvSpPr>
            <a:spLocks noGrp="1"/>
          </p:cNvSpPr>
          <p:nvPr>
            <p:ph type="title"/>
          </p:nvPr>
        </p:nvSpPr>
        <p:spPr>
          <a:xfrm>
            <a:off x="121142" y="187433"/>
            <a:ext cx="1313180" cy="424732"/>
          </a:xfrm>
        </p:spPr>
        <p:txBody>
          <a:bodyPr/>
          <a:lstStyle/>
          <a:p>
            <a:r>
              <a:rPr lang="en-US" altLang="ja-JP" dirty="0"/>
              <a:t>Agenda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EE0AF-9E8B-44E5-ABA7-D57A883E94BD}" type="slidenum">
              <a:rPr lang="en-US" altLang="ja-JP" smtClean="0"/>
              <a:pPr/>
              <a:t>1</a:t>
            </a:fld>
            <a:endParaRPr lang="en-US" altLang="ja-JP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16871"/>
              </p:ext>
            </p:extLst>
          </p:nvPr>
        </p:nvGraphicFramePr>
        <p:xfrm>
          <a:off x="452241" y="937631"/>
          <a:ext cx="8287300" cy="5580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6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Time slot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Title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Presenter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6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17:00-17:05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Persistable</a:t>
                      </a:r>
                      <a:r>
                        <a:rPr kumimoji="1" lang="en-US" altLang="ja-JP" dirty="0"/>
                        <a:t> Context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Uchikawa</a:t>
                      </a:r>
                      <a:r>
                        <a:rPr kumimoji="1" lang="en-US" altLang="ja-JP" dirty="0"/>
                        <a:t>-san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6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17:05-17:10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Node messaging</a:t>
                      </a:r>
                      <a:r>
                        <a:rPr lang="en-US" altLang="ja-JP" baseline="0" dirty="0" smtClean="0"/>
                        <a:t> API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Nishiyama</a:t>
                      </a:r>
                      <a:r>
                        <a:rPr kumimoji="1" lang="en-US" altLang="ja-JP" dirty="0" smtClean="0"/>
                        <a:t>-san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090017"/>
                  </a:ext>
                </a:extLst>
              </a:tr>
              <a:tr h="4376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17:10-17:15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Node description property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Yokoi-san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35652"/>
                  </a:ext>
                </a:extLst>
              </a:tr>
              <a:tr h="4376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17:15-17:20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aseline="0" dirty="0" smtClean="0"/>
                        <a:t>Font-Awesome for node’s icon</a:t>
                      </a:r>
                      <a:endParaRPr kumimoji="1" lang="en-US" altLang="ja-JP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Nakanishi-san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27605"/>
                  </a:ext>
                </a:extLst>
              </a:tr>
              <a:tr h="4376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17:20-17:30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aseline="0" dirty="0" smtClean="0"/>
                        <a:t>HTTP request node</a:t>
                      </a:r>
                      <a:endParaRPr kumimoji="1" lang="en-US" altLang="ja-JP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Nakanishi-san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675576"/>
                  </a:ext>
                </a:extLst>
              </a:tr>
              <a:tr h="4376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17:30-17:40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aseline="0" dirty="0" smtClean="0"/>
                        <a:t>Dashboard extension API</a:t>
                      </a:r>
                      <a:endParaRPr kumimoji="1" lang="en-US" altLang="ja-JP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Nishiyama</a:t>
                      </a:r>
                      <a:r>
                        <a:rPr kumimoji="1" lang="en-US" altLang="ja-JP" dirty="0" smtClean="0"/>
                        <a:t>-san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230926"/>
                  </a:ext>
                </a:extLst>
              </a:tr>
              <a:tr h="4376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17:40-17:50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Function/Template</a:t>
                      </a:r>
                      <a:r>
                        <a:rPr kumimoji="1" lang="en-US" altLang="ja-JP" baseline="0" dirty="0" smtClean="0"/>
                        <a:t> node interface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Nishiyama</a:t>
                      </a:r>
                      <a:r>
                        <a:rPr kumimoji="1" lang="en-US" altLang="ja-JP" dirty="0" smtClean="0"/>
                        <a:t>-san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6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17:50-18:00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Flow</a:t>
                      </a:r>
                      <a:r>
                        <a:rPr kumimoji="1" lang="en-US" altLang="ja-JP" baseline="0" dirty="0" smtClean="0"/>
                        <a:t> manipulation API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Toumura</a:t>
                      </a:r>
                      <a:r>
                        <a:rPr kumimoji="1" lang="en-US" altLang="ja-JP" dirty="0" smtClean="0"/>
                        <a:t>-san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6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18:00-18:10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Node generator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Yokoi-san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6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18:10-18:20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Guide</a:t>
                      </a:r>
                      <a:r>
                        <a:rPr lang="en-US" altLang="ja-JP" baseline="0" dirty="0" smtClean="0"/>
                        <a:t> line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Nakata-san</a:t>
                      </a:r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264220"/>
                  </a:ext>
                </a:extLst>
              </a:tr>
              <a:tr h="765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18:20-18:30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baseline="0" dirty="0" smtClean="0"/>
                        <a:t>Node-RED </a:t>
                      </a:r>
                      <a:r>
                        <a:rPr lang="en-US" altLang="ja-JP" dirty="0" smtClean="0"/>
                        <a:t>0.20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Nick-san</a:t>
                      </a:r>
                    </a:p>
                    <a:p>
                      <a:r>
                        <a:rPr lang="en-US" altLang="ja-JP" dirty="0" smtClean="0"/>
                        <a:t>Dave-san</a:t>
                      </a:r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554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60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67388"/>
      </p:ext>
    </p:extLst>
  </p:cSld>
  <p:clrMapOvr>
    <a:masterClrMapping/>
  </p:clrMapOvr>
</p:sld>
</file>

<file path=ppt/theme/theme1.xml><?xml version="1.0" encoding="utf-8"?>
<a:theme xmlns:a="http://schemas.openxmlformats.org/drawingml/2006/main" name="7_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8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  <a:latin typeface="+mn-lt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F7C8216E4454F9344AE882BA10FA1" ma:contentTypeVersion="0" ma:contentTypeDescription="Create a new document." ma:contentTypeScope="" ma:versionID="11cc9e55ca8df28ea1d1b6749c7cce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3c25e2a2f2dc7c4da00bbcfa9d50e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7A8161-D0DF-4F45-BD0B-B448B4D920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3F68E9-AFD5-4575-A100-0EF299634FF7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36275A-DB5A-4FDE-B4AD-4D6C71BE82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87</Words>
  <Application>Microsoft Office PowerPoint</Application>
  <PresentationFormat>画面に合わせる (4:3)</PresentationFormat>
  <Paragraphs>57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HGPｺﾞｼｯｸE</vt:lpstr>
      <vt:lpstr>HGP創英角ｺﾞｼｯｸUB</vt:lpstr>
      <vt:lpstr>ＭＳ Ｐゴシック</vt:lpstr>
      <vt:lpstr>ＭＳ Ｐ明朝</vt:lpstr>
      <vt:lpstr>Arial</vt:lpstr>
      <vt:lpstr>Times New Roman</vt:lpstr>
      <vt:lpstr>7_標準デザイン</vt:lpstr>
      <vt:lpstr>Node-RED teleconference</vt:lpstr>
      <vt:lpstr>Agenda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Node-RED teleconference</dc:title>
  <dc:creator>kazuki</dc:creator>
  <cp:lastModifiedBy>中西数樹 / NAKANISHI，KAZUKI</cp:lastModifiedBy>
  <cp:revision>6</cp:revision>
  <dcterms:modified xsi:type="dcterms:W3CDTF">2018-08-23T07:18:17Z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0x010100AF8F7C8216E4454F9344AE882BA10FA1</vt:lpwstr>
  </property>
  <property fmtid="{D5CDD505-2E9C-101B-9397-08002B2CF9AE}" pid="3" name="IsMyDocuments">
    <vt:bool>true</vt:bool>
  </property>
</Properties>
</file>