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2020/6/2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47864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公開</a:t>
            </a:r>
            <a:r>
              <a:rPr lang="ja-JP" altLang="en-US" sz="3600" dirty="0" smtClean="0"/>
              <a:t>鍵認証</a:t>
            </a:r>
            <a:endParaRPr kumimoji="1" lang="ja-JP" altLang="en-US" sz="3600" dirty="0" smtClean="0"/>
          </a:p>
        </p:txBody>
      </p:sp>
      <p:pic>
        <p:nvPicPr>
          <p:cNvPr id="1026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シンプルな南京錠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1683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サーバのイラスト（グレ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61048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パソコンを使う女性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516216" y="544522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75656" y="544522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14127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秘密鍵</a:t>
            </a:r>
            <a:endParaRPr kumimoji="1"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16216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公開</a:t>
            </a:r>
            <a:r>
              <a:rPr lang="ja-JP" altLang="en-US" sz="2400" dirty="0" smtClean="0"/>
              <a:t>鍵</a:t>
            </a:r>
            <a:endParaRPr kumimoji="1" lang="ja-JP" altLang="en-US" sz="2400" dirty="0" smtClean="0"/>
          </a:p>
        </p:txBody>
      </p:sp>
      <p:sp>
        <p:nvSpPr>
          <p:cNvPr id="4" name="左右矢印 3"/>
          <p:cNvSpPr/>
          <p:nvPr/>
        </p:nvSpPr>
        <p:spPr>
          <a:xfrm>
            <a:off x="3131840" y="2276872"/>
            <a:ext cx="2736304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10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パソコンを使う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242927" cy="12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サーバのイラスト（青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サーバのイラスト（グレ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5456"/>
            <a:ext cx="733969" cy="11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 rot="2700000">
            <a:off x="5032107" y="2767842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6" name="右矢印 5"/>
          <p:cNvSpPr/>
          <p:nvPr/>
        </p:nvSpPr>
        <p:spPr>
          <a:xfrm rot="8100000">
            <a:off x="3015883" y="2839850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右矢印 6"/>
          <p:cNvSpPr/>
          <p:nvPr/>
        </p:nvSpPr>
        <p:spPr>
          <a:xfrm>
            <a:off x="4067944" y="4005064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67744" y="3429000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36096" y="3399383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7256" y="5085184"/>
            <a:ext cx="6845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ローカルマシンから</a:t>
            </a:r>
            <a:r>
              <a:rPr lang="en-US" altLang="ja-JP" sz="2400" dirty="0" smtClean="0"/>
              <a:t>GitHub</a:t>
            </a:r>
            <a:r>
              <a:rPr lang="ja-JP" altLang="en-US" sz="2400" dirty="0" smtClean="0"/>
              <a:t>にアクセスできる状態で、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サーバ経由で</a:t>
            </a:r>
            <a:r>
              <a:rPr kumimoji="1" lang="en-US" altLang="ja-JP" sz="2400" dirty="0" smtClean="0"/>
              <a:t>GitHub</a:t>
            </a:r>
            <a:r>
              <a:rPr kumimoji="1" lang="ja-JP" altLang="en-US" sz="2400" dirty="0" smtClean="0"/>
              <a:t>にアクセスしたい</a:t>
            </a:r>
            <a:endParaRPr kumimoji="1" lang="ja-JP" altLang="en-US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74133" y="406405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多段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踏み台</a:t>
            </a:r>
            <a:r>
              <a:rPr lang="en-US" altLang="ja-JP" sz="3600" dirty="0" smtClean="0"/>
              <a:t>)SSH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3956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5896" y="11837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多段</a:t>
            </a:r>
            <a:r>
              <a:rPr lang="en-US" altLang="ja-JP" sz="3600" dirty="0" smtClean="0"/>
              <a:t>SSH</a:t>
            </a:r>
          </a:p>
        </p:txBody>
      </p:sp>
      <p:pic>
        <p:nvPicPr>
          <p:cNvPr id="3" name="Picture 6" descr="サーバのイラスト（グレー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パソコンを使う女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076056" y="580526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3728" y="42210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8064" y="260729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9" name="右矢印 8"/>
          <p:cNvSpPr/>
          <p:nvPr/>
        </p:nvSpPr>
        <p:spPr>
          <a:xfrm rot="1800000">
            <a:off x="3691514" y="4289210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0" name="右矢印 9"/>
          <p:cNvSpPr/>
          <p:nvPr/>
        </p:nvSpPr>
        <p:spPr>
          <a:xfrm rot="19347134">
            <a:off x="3663954" y="255181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4" name="上矢印 13"/>
          <p:cNvSpPr/>
          <p:nvPr/>
        </p:nvSpPr>
        <p:spPr>
          <a:xfrm>
            <a:off x="5436096" y="3356992"/>
            <a:ext cx="504056" cy="834392"/>
          </a:xfrm>
          <a:prstGeom prst="up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15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08720"/>
            <a:ext cx="1008112" cy="15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0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260648"/>
            <a:ext cx="6482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案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：サーバにローカルと同じ秘密鍵を置いておく</a:t>
            </a:r>
            <a:endParaRPr kumimoji="1" lang="ja-JP" altLang="en-US" sz="2400" dirty="0" smtClean="0"/>
          </a:p>
        </p:txBody>
      </p:sp>
      <p:pic>
        <p:nvPicPr>
          <p:cNvPr id="3" name="Picture 8" descr="パソコンを使う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1255812" cy="12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サーバのイラスト（グレ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741579" cy="1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左右矢印 9"/>
          <p:cNvSpPr/>
          <p:nvPr/>
        </p:nvSpPr>
        <p:spPr>
          <a:xfrm>
            <a:off x="2051720" y="3356992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12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83568" y="24208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07904" y="242088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24208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pic>
        <p:nvPicPr>
          <p:cNvPr id="16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1088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左右矢印 16"/>
          <p:cNvSpPr/>
          <p:nvPr/>
        </p:nvSpPr>
        <p:spPr>
          <a:xfrm rot="20700000">
            <a:off x="5052833" y="3902907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4098" name="Picture 2" descr="「ダメ」のポーズをする人のイラスト（女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36232"/>
            <a:ext cx="1437676" cy="17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987824" y="5733256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ダメ！ゼッタイ！</a:t>
            </a:r>
          </a:p>
        </p:txBody>
      </p:sp>
    </p:spTree>
    <p:extLst>
      <p:ext uri="{BB962C8B-B14F-4D97-AF65-F5344CB8AC3E}">
        <p14:creationId xmlns:p14="http://schemas.microsoft.com/office/powerpoint/2010/main" val="291441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パソコンを使う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1255812" cy="12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サーバのイラスト（グレ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741579" cy="1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51520" y="303039"/>
            <a:ext cx="854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案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：サーバに別の秘密鍵を置き、対応する公開鍵を登録しておく</a:t>
            </a:r>
            <a:endParaRPr kumimoji="1" lang="ja-JP" altLang="en-US" sz="2400" dirty="0" smtClean="0"/>
          </a:p>
        </p:txBody>
      </p:sp>
      <p:pic>
        <p:nvPicPr>
          <p:cNvPr id="7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鍵のイラス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ハート型の南京錠のイラスト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149080"/>
            <a:ext cx="922412" cy="9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左右矢印 10"/>
          <p:cNvSpPr/>
          <p:nvPr/>
        </p:nvSpPr>
        <p:spPr>
          <a:xfrm>
            <a:off x="2051720" y="3356992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2" name="左右矢印 11"/>
          <p:cNvSpPr/>
          <p:nvPr/>
        </p:nvSpPr>
        <p:spPr>
          <a:xfrm>
            <a:off x="5076056" y="4437112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13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3568" y="24208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07904" y="242088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32240" y="24208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pic>
        <p:nvPicPr>
          <p:cNvPr id="17" name="Picture 2" descr="「ダメ」のポーズをする人のイラスト（女性）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36232"/>
            <a:ext cx="1437676" cy="17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987824" y="5733256"/>
            <a:ext cx="458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案</a:t>
            </a:r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よりマシだけどダメ</a:t>
            </a:r>
          </a:p>
        </p:txBody>
      </p:sp>
    </p:spTree>
    <p:extLst>
      <p:ext uri="{BB962C8B-B14F-4D97-AF65-F5344CB8AC3E}">
        <p14:creationId xmlns:p14="http://schemas.microsoft.com/office/powerpoint/2010/main" val="785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パソコンを使う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1255812" cy="12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サーバのイラスト（グレ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741579" cy="1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右矢印 6"/>
          <p:cNvSpPr/>
          <p:nvPr/>
        </p:nvSpPr>
        <p:spPr>
          <a:xfrm>
            <a:off x="2051720" y="3212976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8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9695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4208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7904" y="242088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32240" y="24208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pic>
        <p:nvPicPr>
          <p:cNvPr id="13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カギ線コネクタ 14"/>
          <p:cNvCxnSpPr>
            <a:endCxn id="13" idx="1"/>
          </p:cNvCxnSpPr>
          <p:nvPr/>
        </p:nvCxnSpPr>
        <p:spPr>
          <a:xfrm>
            <a:off x="1187624" y="3717032"/>
            <a:ext cx="2664296" cy="822092"/>
          </a:xfrm>
          <a:prstGeom prst="bentConnector3">
            <a:avLst>
              <a:gd name="adj1" fmla="val 384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051720" y="40770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転送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67744" y="177281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ssh -A</a:t>
            </a:r>
            <a:endParaRPr kumimoji="1" lang="ja-JP" altLang="en-US" sz="2400" dirty="0" smtClean="0"/>
          </a:p>
        </p:txBody>
      </p:sp>
      <p:sp>
        <p:nvSpPr>
          <p:cNvPr id="19" name="左右矢印 18"/>
          <p:cNvSpPr/>
          <p:nvPr/>
        </p:nvSpPr>
        <p:spPr>
          <a:xfrm rot="20700000">
            <a:off x="5052833" y="3902907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43808" y="188640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エージェント転送</a:t>
            </a:r>
            <a:endParaRPr lang="en-US" altLang="ja-JP" sz="3600" dirty="0" smtClean="0"/>
          </a:p>
        </p:txBody>
      </p:sp>
      <p:pic>
        <p:nvPicPr>
          <p:cNvPr id="1026" name="Picture 2" descr="走る配達員のイラスト（男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63688" y="4797152"/>
            <a:ext cx="1224136" cy="14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1331640" y="620769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SSH</a:t>
            </a:r>
            <a:r>
              <a:rPr kumimoji="1" lang="ja-JP" altLang="en-US" sz="2400" dirty="0" smtClean="0"/>
              <a:t>エージェント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584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98</Words>
  <Application>Microsoft Office PowerPoint</Application>
  <PresentationFormat>画面に合わせる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841</cp:revision>
  <dcterms:created xsi:type="dcterms:W3CDTF">2016-11-24T05:38:34Z</dcterms:created>
  <dcterms:modified xsi:type="dcterms:W3CDTF">2020-06-02T06:39:05Z</dcterms:modified>
</cp:coreProperties>
</file>