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 autoAdjust="0"/>
    <p:restoredTop sz="94799"/>
  </p:normalViewPr>
  <p:slideViewPr>
    <p:cSldViewPr>
      <p:cViewPr varScale="1">
        <p:scale>
          <a:sx n="110" d="100"/>
          <a:sy n="110" d="100"/>
        </p:scale>
        <p:origin x="27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2020/6/25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1D8AD4A-ADD6-9F4B-A848-E389D3D8E40C}"/>
              </a:ext>
            </a:extLst>
          </p:cNvPr>
          <p:cNvSpPr/>
          <p:nvPr/>
        </p:nvSpPr>
        <p:spPr>
          <a:xfrm>
            <a:off x="1115616" y="1196752"/>
            <a:ext cx="2016224" cy="15841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77E817C-1B3A-FE45-9387-CC89B1E6DF4D}"/>
              </a:ext>
            </a:extLst>
          </p:cNvPr>
          <p:cNvSpPr/>
          <p:nvPr/>
        </p:nvSpPr>
        <p:spPr>
          <a:xfrm>
            <a:off x="827584" y="2492896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46DD6E5D-9EAD-904E-92C7-B60E2707C811}"/>
              </a:ext>
            </a:extLst>
          </p:cNvPr>
          <p:cNvSpPr/>
          <p:nvPr/>
        </p:nvSpPr>
        <p:spPr>
          <a:xfrm>
            <a:off x="2843808" y="908720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5B90ED5-3453-4947-AA5F-92D711E62EF3}"/>
              </a:ext>
            </a:extLst>
          </p:cNvPr>
          <p:cNvCxnSpPr/>
          <p:nvPr/>
        </p:nvCxnSpPr>
        <p:spPr>
          <a:xfrm flipH="1">
            <a:off x="1115616" y="1196752"/>
            <a:ext cx="2016224" cy="158417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C95AF37-8209-7E43-970D-D0E1B33BFE31}"/>
              </a:ext>
            </a:extLst>
          </p:cNvPr>
          <p:cNvCxnSpPr/>
          <p:nvPr/>
        </p:nvCxnSpPr>
        <p:spPr>
          <a:xfrm>
            <a:off x="1115616" y="2780928"/>
            <a:ext cx="201622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0E54F44-1701-B54C-9056-CE2869143E79}"/>
              </a:ext>
            </a:extLst>
          </p:cNvPr>
          <p:cNvCxnSpPr>
            <a:cxnSpLocks/>
          </p:cNvCxnSpPr>
          <p:nvPr/>
        </p:nvCxnSpPr>
        <p:spPr>
          <a:xfrm flipV="1">
            <a:off x="1115616" y="1196752"/>
            <a:ext cx="0" cy="15841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E3750CC-36C0-A243-96B4-8F1E892CB1BE}"/>
              </a:ext>
            </a:extLst>
          </p:cNvPr>
          <p:cNvSpPr txBox="1"/>
          <p:nvPr/>
        </p:nvSpPr>
        <p:spPr>
          <a:xfrm>
            <a:off x="2051720" y="2852936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dx</a:t>
            </a:r>
            <a:endParaRPr kumimoji="1" lang="ja-JP" altLang="en-US" sz="2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08F2DD6-8586-A545-87A0-C81099B1D08D}"/>
              </a:ext>
            </a:extLst>
          </p:cNvPr>
          <p:cNvSpPr txBox="1"/>
          <p:nvPr/>
        </p:nvSpPr>
        <p:spPr>
          <a:xfrm>
            <a:off x="539552" y="1556792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dy</a:t>
            </a:r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62B50E8-30BF-1243-A245-77F8862165FB}"/>
              </a:ext>
            </a:extLst>
          </p:cNvPr>
          <p:cNvSpPr txBox="1"/>
          <p:nvPr/>
        </p:nvSpPr>
        <p:spPr>
          <a:xfrm>
            <a:off x="1907704" y="1556792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</a:t>
            </a:r>
            <a:endParaRPr kumimoji="1" lang="ja-JP" altLang="en-US" sz="24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C570696-7E75-B74D-ACED-1F21E571E960}"/>
              </a:ext>
            </a:extLst>
          </p:cNvPr>
          <p:cNvSpPr/>
          <p:nvPr/>
        </p:nvSpPr>
        <p:spPr>
          <a:xfrm>
            <a:off x="5220072" y="1196752"/>
            <a:ext cx="2016224" cy="15841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D448AA4E-5BD6-644E-8DC6-B50B3C896CFF}"/>
              </a:ext>
            </a:extLst>
          </p:cNvPr>
          <p:cNvSpPr/>
          <p:nvPr/>
        </p:nvSpPr>
        <p:spPr>
          <a:xfrm>
            <a:off x="4932040" y="2492896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1FAE059-8BD5-8348-A92E-D6735899F6CB}"/>
              </a:ext>
            </a:extLst>
          </p:cNvPr>
          <p:cNvCxnSpPr/>
          <p:nvPr/>
        </p:nvCxnSpPr>
        <p:spPr>
          <a:xfrm flipH="1">
            <a:off x="5220072" y="1196752"/>
            <a:ext cx="2016224" cy="158417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00C1A40-7C34-1A4B-AC07-5912113012AE}"/>
              </a:ext>
            </a:extLst>
          </p:cNvPr>
          <p:cNvCxnSpPr/>
          <p:nvPr/>
        </p:nvCxnSpPr>
        <p:spPr>
          <a:xfrm>
            <a:off x="5220072" y="2780928"/>
            <a:ext cx="201622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A864DF2-6165-4D48-A762-5102623598F4}"/>
              </a:ext>
            </a:extLst>
          </p:cNvPr>
          <p:cNvCxnSpPr>
            <a:cxnSpLocks/>
          </p:cNvCxnSpPr>
          <p:nvPr/>
        </p:nvCxnSpPr>
        <p:spPr>
          <a:xfrm flipV="1">
            <a:off x="5220072" y="1196752"/>
            <a:ext cx="0" cy="15841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12853D4-8D9D-D642-AD04-36E8BAD2BAF5}"/>
              </a:ext>
            </a:extLst>
          </p:cNvPr>
          <p:cNvSpPr txBox="1"/>
          <p:nvPr/>
        </p:nvSpPr>
        <p:spPr>
          <a:xfrm>
            <a:off x="6156176" y="2852936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dx</a:t>
            </a:r>
            <a:endParaRPr kumimoji="1" lang="ja-JP" altLang="en-US" sz="2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67A6D36-40D0-D14F-818D-063184D3B1A3}"/>
              </a:ext>
            </a:extLst>
          </p:cNvPr>
          <p:cNvSpPr txBox="1"/>
          <p:nvPr/>
        </p:nvSpPr>
        <p:spPr>
          <a:xfrm>
            <a:off x="4644008" y="1556792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dy</a:t>
            </a:r>
            <a:endParaRPr kumimoji="1" lang="ja-JP" altLang="en-US" sz="2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68C9E15-7E59-1245-AD92-5567197ABAC9}"/>
              </a:ext>
            </a:extLst>
          </p:cNvPr>
          <p:cNvSpPr txBox="1"/>
          <p:nvPr/>
        </p:nvSpPr>
        <p:spPr>
          <a:xfrm>
            <a:off x="6012160" y="1556792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806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4089</TotalTime>
  <Words>6</Words>
  <Application>Microsoft Macintosh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テーマ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渡辺宙志</cp:lastModifiedBy>
  <cp:revision>829</cp:revision>
  <dcterms:created xsi:type="dcterms:W3CDTF">2016-11-24T05:38:34Z</dcterms:created>
  <dcterms:modified xsi:type="dcterms:W3CDTF">2020-06-25T08:06:00Z</dcterms:modified>
</cp:coreProperties>
</file>