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8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2020/4/13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48997" cy="3684281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467544" y="980728"/>
            <a:ext cx="504056" cy="504056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76672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↓ここをクリックするとホーム画面に戻る</a:t>
            </a:r>
            <a:endParaRPr kumimoji="1" lang="ja-JP" altLang="en-US" sz="24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39552" y="2564904"/>
            <a:ext cx="1224136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941168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ここをクリックしてリポジトリを新規作成</a:t>
            </a:r>
            <a:endParaRPr kumimoji="1" lang="ja-JP" altLang="en-US" sz="2400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043608" y="306896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5740695" cy="473099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547664" y="3717032"/>
            <a:ext cx="2592288" cy="43204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19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0" y="809490"/>
            <a:ext cx="7588640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148064" y="1196752"/>
            <a:ext cx="1440160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6206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3648" y="62068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16" name="楕円 15"/>
          <p:cNvSpPr/>
          <p:nvPr/>
        </p:nvSpPr>
        <p:spPr>
          <a:xfrm>
            <a:off x="5508104" y="13407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1166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1. GitHub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リポジトリを作成</a:t>
            </a:r>
            <a:endParaRPr kumimoji="1" lang="en-US" altLang="ja-JP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24208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ローカルに</a:t>
            </a:r>
            <a:r>
              <a:rPr kumimoji="1" lang="en-US" altLang="ja-JP" sz="2400" dirty="0" smtClean="0"/>
              <a:t>clone</a:t>
            </a:r>
            <a:endParaRPr lang="en-US" altLang="ja-JP" sz="24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5076056" y="3356992"/>
            <a:ext cx="1800200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096" y="278092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03648" y="278092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5724128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3528" y="37890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</a:t>
            </a:r>
            <a:r>
              <a:rPr lang="ja-JP" altLang="en-US" sz="2400" dirty="0" smtClean="0"/>
              <a:t>で修正</a:t>
            </a:r>
            <a:endParaRPr lang="en-US" altLang="ja-JP" sz="2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1520" y="50131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GitHub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9757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7236296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812360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7812360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49999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5220072" y="36450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/>
          <p:cNvCxnSpPr>
            <a:stCxn id="10" idx="2"/>
            <a:endCxn id="9" idx="6"/>
          </p:cNvCxnSpPr>
          <p:nvPr/>
        </p:nvCxnSpPr>
        <p:spPr>
          <a:xfrm flipH="1">
            <a:off x="4788024" y="378904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7812360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4999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5220072" y="4725144"/>
            <a:ext cx="288032" cy="28803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7" idx="2"/>
            <a:endCxn id="16" idx="6"/>
          </p:cNvCxnSpPr>
          <p:nvPr/>
        </p:nvCxnSpPr>
        <p:spPr>
          <a:xfrm flipH="1">
            <a:off x="4788024" y="4869160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7452320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17240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3" idx="2"/>
            <a:endCxn id="22" idx="6"/>
          </p:cNvCxnSpPr>
          <p:nvPr/>
        </p:nvCxnSpPr>
        <p:spPr>
          <a:xfrm flipH="1">
            <a:off x="7740352" y="486916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左矢印 24"/>
          <p:cNvSpPr/>
          <p:nvPr/>
        </p:nvSpPr>
        <p:spPr>
          <a:xfrm>
            <a:off x="6228184" y="249289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8144" y="198884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clone</a:t>
            </a:r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  <a:endParaRPr kumimoji="1" lang="ja-JP" altLang="en-US" sz="24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 GitHub</a:t>
            </a:r>
            <a:r>
              <a:rPr kumimoji="1" lang="ja-JP" altLang="en-US" sz="2400" dirty="0" smtClean="0"/>
              <a:t>でリポジトリを作る</a:t>
            </a:r>
            <a:endParaRPr kumimoji="1" lang="ja-JP" altLang="en-US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357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ローカルにクローン</a:t>
            </a:r>
            <a:endParaRPr kumimoji="1" lang="ja-JP" altLang="en-US" sz="2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 </a:t>
            </a:r>
            <a:r>
              <a:rPr lang="ja-JP" altLang="en-US" sz="2400" dirty="0" smtClean="0"/>
              <a:t>ローカルで修正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歴史追加</a:t>
            </a:r>
            <a:r>
              <a:rPr lang="en-US" altLang="ja-JP" sz="2400" dirty="0" smtClean="0"/>
              <a:t>)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63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4283968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860032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86003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781236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  <a:endParaRPr kumimoji="1" lang="ja-JP" altLang="en-US" sz="24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 </a:t>
            </a:r>
            <a:r>
              <a:rPr kumimoji="1" lang="ja-JP" altLang="en-US" sz="2400" dirty="0" smtClean="0"/>
              <a:t>ローカルでリポジトリを作る</a:t>
            </a:r>
            <a:endParaRPr kumimoji="1" lang="ja-JP" altLang="en-US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 smtClean="0"/>
              <a:t>. 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に空リポジトリを作る</a:t>
            </a:r>
            <a:endParaRPr kumimoji="1" lang="ja-JP" altLang="en-US" sz="2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52839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3. </a:t>
            </a:r>
            <a:r>
              <a:rPr lang="ja-JP" altLang="en-US" sz="2400" dirty="0" smtClean="0"/>
              <a:t>ローカルにリモートの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ja-JP" altLang="en-US" sz="2400" dirty="0" smtClean="0"/>
              <a:t>場所を教える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4.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486003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39" idx="3"/>
          </p:cNvCxnSpPr>
          <p:nvPr/>
        </p:nvCxnSpPr>
        <p:spPr>
          <a:xfrm>
            <a:off x="5724128" y="3789040"/>
            <a:ext cx="1512168" cy="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508104" y="2996952"/>
            <a:ext cx="202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remote add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07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110</Words>
  <Application>Microsoft Office PowerPoint</Application>
  <PresentationFormat>画面に合わせる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839</cp:revision>
  <dcterms:created xsi:type="dcterms:W3CDTF">2016-11-24T05:38:34Z</dcterms:created>
  <dcterms:modified xsi:type="dcterms:W3CDTF">2020-04-12T18:14:09Z</dcterms:modified>
</cp:coreProperties>
</file>