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 snapToGrid="0"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2020/4/7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5"/>
          <p:cNvSpPr>
            <a:spLocks noChangeShapeType="1"/>
          </p:cNvSpPr>
          <p:nvPr userDrawn="1"/>
        </p:nvSpPr>
        <p:spPr bwMode="auto">
          <a:xfrm>
            <a:off x="1187450" y="549275"/>
            <a:ext cx="6840538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0" y="35070"/>
            <a:ext cx="9144000" cy="51420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364319" y="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5B46FAB-65ED-4845-AEFA-C95ED8B299B8}" type="slidenum">
              <a:rPr kumimoji="1" lang="ja-JP" altLang="en-US" sz="1600" smtClean="0">
                <a:latin typeface="+mj-ea"/>
                <a:ea typeface="+mj-ea"/>
              </a:rPr>
              <a:pPr/>
              <a:t>‹#›</a:t>
            </a:fld>
            <a:r>
              <a:rPr kumimoji="1" lang="en-US" altLang="ja-JP" sz="1600" dirty="0">
                <a:latin typeface="+mj-ea"/>
                <a:ea typeface="+mj-ea"/>
              </a:rPr>
              <a:t>/52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74826"/>
            <a:ext cx="9144000" cy="514205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6" y="1331842"/>
            <a:ext cx="6285111" cy="484139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30017" y="3448879"/>
            <a:ext cx="417444" cy="377686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3428" y="3409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2077277" y="1898374"/>
            <a:ext cx="1958009" cy="387626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6618" y="18619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99653" y="7089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400261" y="2835965"/>
            <a:ext cx="563218" cy="354496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12" name="直線矢印コネクタ 11"/>
          <p:cNvCxnSpPr>
            <a:stCxn id="9" idx="2"/>
            <a:endCxn id="10" idx="0"/>
          </p:cNvCxnSpPr>
          <p:nvPr/>
        </p:nvCxnSpPr>
        <p:spPr>
          <a:xfrm>
            <a:off x="5669732" y="1170656"/>
            <a:ext cx="12138" cy="166530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3"/>
            <a:endCxn id="7" idx="1"/>
          </p:cNvCxnSpPr>
          <p:nvPr/>
        </p:nvCxnSpPr>
        <p:spPr>
          <a:xfrm flipV="1">
            <a:off x="1436776" y="2092187"/>
            <a:ext cx="640501" cy="57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3"/>
            <a:endCxn id="5" idx="1"/>
          </p:cNvCxnSpPr>
          <p:nvPr/>
        </p:nvCxnSpPr>
        <p:spPr>
          <a:xfrm flipV="1">
            <a:off x="1413586" y="3637722"/>
            <a:ext cx="216431" cy="223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9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812</cp:revision>
  <dcterms:created xsi:type="dcterms:W3CDTF">2016-11-24T05:38:34Z</dcterms:created>
  <dcterms:modified xsi:type="dcterms:W3CDTF">2020-04-07T08:56:00Z</dcterms:modified>
</cp:coreProperties>
</file>