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59" r:id="rId8"/>
    <p:sldId id="260" r:id="rId9"/>
    <p:sldId id="261" r:id="rId10"/>
    <p:sldId id="266" r:id="rId11"/>
    <p:sldId id="267" r:id="rId12"/>
    <p:sldId id="265" r:id="rId1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5" autoAdjust="0"/>
    <p:restoredTop sz="94806"/>
  </p:normalViewPr>
  <p:slideViewPr>
    <p:cSldViewPr>
      <p:cViewPr varScale="1">
        <p:scale>
          <a:sx n="64" d="100"/>
          <a:sy n="64" d="100"/>
        </p:scale>
        <p:origin x="158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2021/4/8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052736"/>
            <a:ext cx="8248997" cy="3684281"/>
          </a:xfrm>
          <a:prstGeom prst="rect">
            <a:avLst/>
          </a:prstGeom>
        </p:spPr>
      </p:pic>
      <p:sp>
        <p:nvSpPr>
          <p:cNvPr id="3" name="楕円 2"/>
          <p:cNvSpPr/>
          <p:nvPr/>
        </p:nvSpPr>
        <p:spPr>
          <a:xfrm>
            <a:off x="467544" y="980728"/>
            <a:ext cx="504056" cy="504056"/>
          </a:xfrm>
          <a:prstGeom prst="ellipse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7544" y="476672"/>
            <a:ext cx="5328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↓ここをクリックするとホーム画面に戻る</a:t>
            </a:r>
            <a:endParaRPr kumimoji="1" lang="ja-JP" altLang="en-US" sz="2400" dirty="0" smtClean="0"/>
          </a:p>
        </p:txBody>
      </p:sp>
      <p:sp>
        <p:nvSpPr>
          <p:cNvPr id="6" name="角丸四角形 5"/>
          <p:cNvSpPr/>
          <p:nvPr/>
        </p:nvSpPr>
        <p:spPr>
          <a:xfrm>
            <a:off x="539552" y="2564904"/>
            <a:ext cx="1224136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11560" y="4941168"/>
            <a:ext cx="5126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/>
              <a:t>ここをクリックしてリポジトリを新規作成</a:t>
            </a:r>
            <a:endParaRPr kumimoji="1" lang="ja-JP" altLang="en-US" sz="2400" dirty="0" smtClean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043608" y="3068960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920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0" y="1901746"/>
            <a:ext cx="8731699" cy="3054507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2483768" y="2060848"/>
            <a:ext cx="504056" cy="432048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491880" y="1412776"/>
            <a:ext cx="1426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smtClean="0"/>
              <a:t>issue</a:t>
            </a:r>
            <a:r>
              <a:rPr kumimoji="1" lang="ja-JP" altLang="en-US" sz="2400" smtClean="0"/>
              <a:t>番号</a:t>
            </a:r>
            <a:endParaRPr kumimoji="1" lang="ja-JP" altLang="en-US" sz="2400" dirty="0" smtClean="0"/>
          </a:p>
        </p:txBody>
      </p:sp>
      <p:cxnSp>
        <p:nvCxnSpPr>
          <p:cNvPr id="6" name="直線矢印コネクタ 5"/>
          <p:cNvCxnSpPr>
            <a:stCxn id="4" idx="1"/>
          </p:cNvCxnSpPr>
          <p:nvPr/>
        </p:nvCxnSpPr>
        <p:spPr>
          <a:xfrm flipH="1">
            <a:off x="3059832" y="1643609"/>
            <a:ext cx="432048" cy="417239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2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836712"/>
            <a:ext cx="8134768" cy="5169166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683568" y="1988840"/>
            <a:ext cx="4248472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611560" y="2708920"/>
            <a:ext cx="7272808" cy="144016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11560" y="4869160"/>
            <a:ext cx="2304256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2069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340768"/>
            <a:ext cx="8338877" cy="4425887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899592" y="2060848"/>
            <a:ext cx="5400600" cy="432048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899592" y="3284984"/>
            <a:ext cx="5472608" cy="1728192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6407696" y="2996952"/>
            <a:ext cx="1188640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223083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6672"/>
            <a:ext cx="6200402" cy="5689455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899592" y="3140968"/>
            <a:ext cx="3528392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5" name="角丸四角形 4"/>
          <p:cNvSpPr/>
          <p:nvPr/>
        </p:nvSpPr>
        <p:spPr>
          <a:xfrm>
            <a:off x="899592" y="4005064"/>
            <a:ext cx="3528392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7" name="角丸四角形 6"/>
          <p:cNvSpPr/>
          <p:nvPr/>
        </p:nvSpPr>
        <p:spPr>
          <a:xfrm>
            <a:off x="899592" y="4725144"/>
            <a:ext cx="3528392" cy="648072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61904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80" y="809490"/>
            <a:ext cx="7588640" cy="523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6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124744"/>
            <a:ext cx="8345633" cy="4673900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3851920" y="3068960"/>
            <a:ext cx="360040" cy="216024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6156176" y="3356992"/>
            <a:ext cx="360040" cy="216024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9497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8310265" cy="5099673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827584" y="5373216"/>
            <a:ext cx="1080120" cy="360040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2483768" y="3501008"/>
            <a:ext cx="1584176" cy="288032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60462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8640"/>
            <a:ext cx="7832854" cy="6411704"/>
          </a:xfrm>
          <a:prstGeom prst="rect">
            <a:avLst/>
          </a:prstGeom>
        </p:spPr>
      </p:pic>
      <p:sp>
        <p:nvSpPr>
          <p:cNvPr id="3" name="角丸四角形 2"/>
          <p:cNvSpPr/>
          <p:nvPr/>
        </p:nvSpPr>
        <p:spPr>
          <a:xfrm>
            <a:off x="539552" y="4149080"/>
            <a:ext cx="7704856" cy="1152128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4" name="角丸四角形 3"/>
          <p:cNvSpPr/>
          <p:nvPr/>
        </p:nvSpPr>
        <p:spPr>
          <a:xfrm>
            <a:off x="7596336" y="4437112"/>
            <a:ext cx="504056" cy="368424"/>
          </a:xfrm>
          <a:prstGeom prst="roundRect">
            <a:avLst/>
          </a:prstGeom>
          <a:ln w="57150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24020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/>
          <p:cNvSpPr/>
          <p:nvPr/>
        </p:nvSpPr>
        <p:spPr>
          <a:xfrm>
            <a:off x="288387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4324032" y="6093296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" name="直線コネクタ 3"/>
          <p:cNvCxnSpPr/>
          <p:nvPr/>
        </p:nvCxnSpPr>
        <p:spPr>
          <a:xfrm>
            <a:off x="3315920" y="6309320"/>
            <a:ext cx="1008112" cy="0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2667848" y="55892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二日前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5148064" y="1196752"/>
            <a:ext cx="1440160" cy="72008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08104" y="62068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03648" y="62068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</a:t>
            </a:r>
            <a:endParaRPr kumimoji="1" lang="ja-JP" altLang="en-US" sz="2400" dirty="0" smtClean="0"/>
          </a:p>
        </p:txBody>
      </p:sp>
      <p:sp>
        <p:nvSpPr>
          <p:cNvPr id="16" name="楕円 15"/>
          <p:cNvSpPr/>
          <p:nvPr/>
        </p:nvSpPr>
        <p:spPr>
          <a:xfrm>
            <a:off x="5508104" y="134076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51520" y="116632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1. GitHub</a:t>
            </a:r>
            <a:r>
              <a:rPr kumimoji="1" lang="ja-JP" altLang="en-US" sz="2400" dirty="0" smtClean="0"/>
              <a:t>で</a:t>
            </a:r>
            <a:r>
              <a:rPr lang="ja-JP" altLang="en-US" sz="2400" dirty="0" smtClean="0"/>
              <a:t>リポジトリを作成</a:t>
            </a:r>
            <a:endParaRPr kumimoji="1" lang="en-US" altLang="ja-JP" sz="2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51520" y="2420888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</a:t>
            </a:r>
            <a:r>
              <a:rPr kumimoji="1" lang="ja-JP" altLang="en-US" sz="2400" dirty="0" smtClean="0"/>
              <a:t>ローカルに</a:t>
            </a:r>
            <a:r>
              <a:rPr kumimoji="1" lang="en-US" altLang="ja-JP" sz="2400" dirty="0" smtClean="0"/>
              <a:t>clone</a:t>
            </a:r>
            <a:endParaRPr lang="en-US" altLang="ja-JP" sz="2400" dirty="0" smtClean="0"/>
          </a:p>
        </p:txBody>
      </p:sp>
      <p:sp>
        <p:nvSpPr>
          <p:cNvPr id="19" name="角丸四角形 18"/>
          <p:cNvSpPr/>
          <p:nvPr/>
        </p:nvSpPr>
        <p:spPr>
          <a:xfrm>
            <a:off x="5076056" y="3356992"/>
            <a:ext cx="1800200" cy="1008112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436096" y="2780928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403648" y="2780928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</a:t>
            </a:r>
            <a:endParaRPr kumimoji="1" lang="ja-JP" altLang="en-US" sz="2400" dirty="0" smtClean="0"/>
          </a:p>
        </p:txBody>
      </p:sp>
      <p:sp>
        <p:nvSpPr>
          <p:cNvPr id="22" name="楕円 21"/>
          <p:cNvSpPr/>
          <p:nvPr/>
        </p:nvSpPr>
        <p:spPr>
          <a:xfrm>
            <a:off x="5724128" y="364502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23528" y="378904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</a:t>
            </a:r>
            <a:r>
              <a:rPr kumimoji="1" lang="ja-JP" altLang="en-US" sz="2400" dirty="0" smtClean="0"/>
              <a:t>ローカル</a:t>
            </a:r>
            <a:r>
              <a:rPr lang="ja-JP" altLang="en-US" sz="2400" dirty="0" smtClean="0"/>
              <a:t>で修正</a:t>
            </a:r>
            <a:endParaRPr lang="en-US" altLang="ja-JP" sz="2400" dirty="0" smtClean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251520" y="501317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2. GitHub</a:t>
            </a:r>
            <a:r>
              <a:rPr lang="ja-JP" altLang="en-US" sz="2400" dirty="0" smtClean="0"/>
              <a:t>に</a:t>
            </a:r>
            <a:r>
              <a:rPr lang="en-US" altLang="ja-JP" sz="2400" dirty="0" smtClean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975731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4067944" y="548680"/>
            <a:ext cx="1872208" cy="5040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7020272" y="548680"/>
            <a:ext cx="1872208" cy="504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7236296" y="134076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7812360" y="14847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36296" y="242088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/>
          <p:cNvSpPr/>
          <p:nvPr/>
        </p:nvSpPr>
        <p:spPr>
          <a:xfrm>
            <a:off x="7812360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283968" y="242088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486003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4283968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4499992" y="36450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楕円 9"/>
          <p:cNvSpPr/>
          <p:nvPr/>
        </p:nvSpPr>
        <p:spPr>
          <a:xfrm>
            <a:off x="5220072" y="364502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2" name="直線コネクタ 11"/>
          <p:cNvCxnSpPr>
            <a:stCxn id="10" idx="2"/>
            <a:endCxn id="9" idx="6"/>
          </p:cNvCxnSpPr>
          <p:nvPr/>
        </p:nvCxnSpPr>
        <p:spPr>
          <a:xfrm flipH="1">
            <a:off x="4788024" y="3789040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角丸四角形 12"/>
          <p:cNvSpPr/>
          <p:nvPr/>
        </p:nvSpPr>
        <p:spPr>
          <a:xfrm>
            <a:off x="7236296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楕円 13"/>
          <p:cNvSpPr/>
          <p:nvPr/>
        </p:nvSpPr>
        <p:spPr>
          <a:xfrm>
            <a:off x="7812360" y="36450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283968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>
            <a:off x="449999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楕円 16"/>
          <p:cNvSpPr/>
          <p:nvPr/>
        </p:nvSpPr>
        <p:spPr>
          <a:xfrm>
            <a:off x="5220072" y="4725144"/>
            <a:ext cx="288032" cy="288032"/>
          </a:xfrm>
          <a:prstGeom prst="ellipse">
            <a:avLst/>
          </a:prstGeom>
          <a:solidFill>
            <a:srgbClr val="00206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8" name="直線コネクタ 17"/>
          <p:cNvCxnSpPr>
            <a:stCxn id="17" idx="2"/>
            <a:endCxn id="16" idx="6"/>
          </p:cNvCxnSpPr>
          <p:nvPr/>
        </p:nvCxnSpPr>
        <p:spPr>
          <a:xfrm flipH="1">
            <a:off x="4788024" y="4869160"/>
            <a:ext cx="43204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角丸四角形 20"/>
          <p:cNvSpPr/>
          <p:nvPr/>
        </p:nvSpPr>
        <p:spPr>
          <a:xfrm>
            <a:off x="7236296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楕円 21"/>
          <p:cNvSpPr/>
          <p:nvPr/>
        </p:nvSpPr>
        <p:spPr>
          <a:xfrm>
            <a:off x="7452320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8172400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24" name="直線コネクタ 23"/>
          <p:cNvCxnSpPr>
            <a:stCxn id="23" idx="2"/>
            <a:endCxn id="22" idx="6"/>
          </p:cNvCxnSpPr>
          <p:nvPr/>
        </p:nvCxnSpPr>
        <p:spPr>
          <a:xfrm flipH="1">
            <a:off x="7740352" y="4869160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左矢印 24"/>
          <p:cNvSpPr/>
          <p:nvPr/>
        </p:nvSpPr>
        <p:spPr>
          <a:xfrm>
            <a:off x="6228184" y="2492896"/>
            <a:ext cx="504056" cy="412624"/>
          </a:xfrm>
          <a:prstGeom prst="lef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6" name="左矢印 25"/>
          <p:cNvSpPr/>
          <p:nvPr/>
        </p:nvSpPr>
        <p:spPr>
          <a:xfrm rot="10800000">
            <a:off x="6228184" y="4653136"/>
            <a:ext cx="504056" cy="412624"/>
          </a:xfrm>
          <a:prstGeom prst="lef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868144" y="1988840"/>
            <a:ext cx="1249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clone</a:t>
            </a:r>
            <a:endParaRPr kumimoji="1" lang="ja-JP" altLang="en-US" sz="24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8144" y="42210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push</a:t>
            </a:r>
            <a:endParaRPr kumimoji="1" lang="ja-JP" altLang="en-US" sz="24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380312" y="692696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37336" y="69269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7504" y="1412776"/>
            <a:ext cx="3635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 GitHub</a:t>
            </a:r>
            <a:r>
              <a:rPr kumimoji="1" lang="ja-JP" altLang="en-US" sz="2400" dirty="0" smtClean="0"/>
              <a:t>でリポジトリを作る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7504" y="2492896"/>
            <a:ext cx="3579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kumimoji="1" lang="en-US" altLang="ja-JP" sz="2400" dirty="0" smtClean="0"/>
              <a:t> </a:t>
            </a:r>
            <a:r>
              <a:rPr kumimoji="1" lang="ja-JP" altLang="en-US" sz="2400" dirty="0" smtClean="0"/>
              <a:t>ローカルにクローン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7504" y="3573016"/>
            <a:ext cx="390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3 </a:t>
            </a:r>
            <a:r>
              <a:rPr lang="ja-JP" altLang="en-US" sz="2400" dirty="0" smtClean="0"/>
              <a:t>ローカルで修正 </a:t>
            </a:r>
            <a:r>
              <a:rPr lang="en-US" altLang="ja-JP" sz="2400" dirty="0" smtClean="0"/>
              <a:t>(</a:t>
            </a:r>
            <a:r>
              <a:rPr lang="ja-JP" altLang="en-US" sz="2400" dirty="0" smtClean="0"/>
              <a:t>歴史追加</a:t>
            </a:r>
            <a:r>
              <a:rPr lang="en-US" altLang="ja-JP" sz="2400" dirty="0" smtClean="0"/>
              <a:t>)</a:t>
            </a:r>
            <a:endParaRPr kumimoji="1" lang="ja-JP" altLang="en-US" sz="24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7504" y="4653136"/>
            <a:ext cx="390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4 </a:t>
            </a:r>
            <a:r>
              <a:rPr lang="ja-JP" altLang="en-US" sz="2400" dirty="0" smtClean="0"/>
              <a:t>リモートにプッシュ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863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/>
          <p:cNvSpPr/>
          <p:nvPr/>
        </p:nvSpPr>
        <p:spPr>
          <a:xfrm>
            <a:off x="4067944" y="548680"/>
            <a:ext cx="1872208" cy="50405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1" name="正方形/長方形 30"/>
          <p:cNvSpPr/>
          <p:nvPr/>
        </p:nvSpPr>
        <p:spPr>
          <a:xfrm>
            <a:off x="7020272" y="548680"/>
            <a:ext cx="1872208" cy="5040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" name="角丸四角形 1"/>
          <p:cNvSpPr/>
          <p:nvPr/>
        </p:nvSpPr>
        <p:spPr>
          <a:xfrm>
            <a:off x="4283968" y="134076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楕円 2"/>
          <p:cNvSpPr/>
          <p:nvPr/>
        </p:nvSpPr>
        <p:spPr>
          <a:xfrm>
            <a:off x="4860032" y="148478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7236296" y="2420888"/>
            <a:ext cx="1440160" cy="57606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4283968" y="242088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/>
          <p:cNvSpPr/>
          <p:nvPr/>
        </p:nvSpPr>
        <p:spPr>
          <a:xfrm>
            <a:off x="4860032" y="256490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角丸四角形 12"/>
          <p:cNvSpPr/>
          <p:nvPr/>
        </p:nvSpPr>
        <p:spPr>
          <a:xfrm>
            <a:off x="7236296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角丸四角形 14"/>
          <p:cNvSpPr/>
          <p:nvPr/>
        </p:nvSpPr>
        <p:spPr>
          <a:xfrm>
            <a:off x="4283968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楕円 15"/>
          <p:cNvSpPr/>
          <p:nvPr/>
        </p:nvSpPr>
        <p:spPr>
          <a:xfrm>
            <a:off x="4860032" y="472514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7236296" y="458112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楕円 22"/>
          <p:cNvSpPr/>
          <p:nvPr/>
        </p:nvSpPr>
        <p:spPr>
          <a:xfrm>
            <a:off x="7812360" y="4725144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左矢印 25"/>
          <p:cNvSpPr/>
          <p:nvPr/>
        </p:nvSpPr>
        <p:spPr>
          <a:xfrm rot="10800000">
            <a:off x="6228184" y="4653136"/>
            <a:ext cx="504056" cy="412624"/>
          </a:xfrm>
          <a:prstGeom prst="leftArrow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5868144" y="4221088"/>
            <a:ext cx="1176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push</a:t>
            </a:r>
            <a:endParaRPr kumimoji="1" lang="ja-JP" altLang="en-US" sz="2400" dirty="0" smtClean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380312" y="692696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GitHub</a:t>
            </a:r>
            <a:endParaRPr kumimoji="1" lang="ja-JP" altLang="en-US" sz="2400" dirty="0" smtClean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337336" y="692696"/>
            <a:ext cx="1314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ローカル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107504" y="1412776"/>
            <a:ext cx="3953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1. </a:t>
            </a:r>
            <a:r>
              <a:rPr kumimoji="1" lang="ja-JP" altLang="en-US" sz="2400" dirty="0" smtClean="0"/>
              <a:t>ローカルでリポジトリを作る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07504" y="2492896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/>
              <a:t>2</a:t>
            </a:r>
            <a:r>
              <a:rPr lang="en-US" altLang="ja-JP" sz="2400" dirty="0" smtClean="0"/>
              <a:t>. </a:t>
            </a:r>
            <a:r>
              <a:rPr kumimoji="1" lang="en-US" altLang="ja-JP" sz="2400" dirty="0" smtClean="0"/>
              <a:t>GitHub</a:t>
            </a:r>
            <a:r>
              <a:rPr kumimoji="1" lang="ja-JP" altLang="en-US" sz="2400" dirty="0" smtClean="0"/>
              <a:t>に空リポジトリを作る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07504" y="3573016"/>
            <a:ext cx="3528392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3. </a:t>
            </a:r>
            <a:r>
              <a:rPr lang="ja-JP" altLang="en-US" sz="2400" dirty="0" smtClean="0"/>
              <a:t>ローカルにリモートの</a:t>
            </a:r>
            <a:endParaRPr lang="en-US" altLang="ja-JP" sz="2400" dirty="0" smtClean="0"/>
          </a:p>
          <a:p>
            <a:r>
              <a:rPr lang="en-US" altLang="ja-JP" sz="2400" dirty="0"/>
              <a:t> </a:t>
            </a:r>
            <a:r>
              <a:rPr lang="en-US" altLang="ja-JP" sz="2400" dirty="0" smtClean="0"/>
              <a:t>   </a:t>
            </a:r>
            <a:r>
              <a:rPr lang="ja-JP" altLang="en-US" sz="2400" dirty="0" smtClean="0"/>
              <a:t>場所を教える</a:t>
            </a:r>
            <a:endParaRPr kumimoji="1" lang="ja-JP" altLang="en-US" sz="2400" dirty="0" smtClean="0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107504" y="4653136"/>
            <a:ext cx="3903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4. </a:t>
            </a:r>
            <a:r>
              <a:rPr lang="ja-JP" altLang="en-US" sz="2400" dirty="0" smtClean="0"/>
              <a:t>リモートにプッシュ</a:t>
            </a:r>
            <a:endParaRPr kumimoji="1" lang="ja-JP" altLang="en-US" sz="2400" dirty="0" smtClean="0"/>
          </a:p>
        </p:txBody>
      </p:sp>
      <p:sp>
        <p:nvSpPr>
          <p:cNvPr id="39" name="角丸四角形 38"/>
          <p:cNvSpPr/>
          <p:nvPr/>
        </p:nvSpPr>
        <p:spPr>
          <a:xfrm>
            <a:off x="4283968" y="3501008"/>
            <a:ext cx="1440160" cy="576064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楕円 39"/>
          <p:cNvSpPr/>
          <p:nvPr/>
        </p:nvSpPr>
        <p:spPr>
          <a:xfrm>
            <a:off x="4860032" y="3645024"/>
            <a:ext cx="288032" cy="288032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9" name="直線コネクタ 18"/>
          <p:cNvCxnSpPr>
            <a:stCxn id="39" idx="3"/>
          </p:cNvCxnSpPr>
          <p:nvPr/>
        </p:nvCxnSpPr>
        <p:spPr>
          <a:xfrm>
            <a:off x="5724128" y="3789040"/>
            <a:ext cx="1512168" cy="0"/>
          </a:xfrm>
          <a:prstGeom prst="line">
            <a:avLst/>
          </a:prstGeom>
          <a:ln w="44450">
            <a:solidFill>
              <a:srgbClr val="FF0000"/>
            </a:solidFill>
            <a:headEnd type="none" w="med" len="med"/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508104" y="2996952"/>
            <a:ext cx="2028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git remote add</a:t>
            </a:r>
            <a:endParaRPr kumimoji="1" lang="ja-JP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30722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57150">
          <a:solidFill>
            <a:srgbClr val="FF0000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4356</TotalTime>
  <Words>112</Words>
  <Application>Microsoft Office PowerPoint</Application>
  <PresentationFormat>画面に合わせる (4:3)</PresentationFormat>
  <Paragraphs>29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ＭＳ Ｐゴシック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watanabe</cp:lastModifiedBy>
  <cp:revision>845</cp:revision>
  <dcterms:created xsi:type="dcterms:W3CDTF">2016-11-24T05:38:34Z</dcterms:created>
  <dcterms:modified xsi:type="dcterms:W3CDTF">2021-04-08T13:47:02Z</dcterms:modified>
</cp:coreProperties>
</file>