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62" r:id="rId5"/>
    <p:sldId id="263" r:id="rId6"/>
    <p:sldId id="264" r:id="rId7"/>
    <p:sldId id="259" r:id="rId8"/>
    <p:sldId id="260" r:id="rId9"/>
    <p:sldId id="261" r:id="rId10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245" autoAdjust="0"/>
    <p:restoredTop sz="94806"/>
  </p:normalViewPr>
  <p:slideViewPr>
    <p:cSldViewPr>
      <p:cViewPr varScale="1">
        <p:scale>
          <a:sx n="64" d="100"/>
          <a:sy n="64" d="100"/>
        </p:scale>
        <p:origin x="1584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5" d="100"/>
          <a:sy n="95" d="100"/>
        </p:scale>
        <p:origin x="3064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ja-JP" altLang="en-US" dirty="0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C63D3F-0352-EF45-A95C-C8137A1B6577}" type="datetimeFigureOut">
              <a:rPr lang="ja-JP" altLang="en-US" smtClean="0"/>
              <a:pPr/>
              <a:t>2021/4/7</a:t>
            </a:fld>
            <a:endParaRPr lang="ja-JP" altLang="en-US" dirty="0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 dirty="0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ja-JP" altLang="en-US" dirty="0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8B8C6D-C3B1-8D4B-883D-F931C7D3B8B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853025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052736"/>
            <a:ext cx="8248997" cy="3684281"/>
          </a:xfrm>
          <a:prstGeom prst="rect">
            <a:avLst/>
          </a:prstGeom>
        </p:spPr>
      </p:pic>
      <p:sp>
        <p:nvSpPr>
          <p:cNvPr id="3" name="楕円 2"/>
          <p:cNvSpPr/>
          <p:nvPr/>
        </p:nvSpPr>
        <p:spPr>
          <a:xfrm>
            <a:off x="467544" y="980728"/>
            <a:ext cx="504056" cy="504056"/>
          </a:xfrm>
          <a:prstGeom prst="ellipse">
            <a:avLst/>
          </a:prstGeom>
          <a:ln w="57150"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 smtClean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67544" y="476672"/>
            <a:ext cx="53287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 smtClean="0"/>
              <a:t>↓ここをクリックするとホーム画面に戻る</a:t>
            </a:r>
            <a:endParaRPr kumimoji="1" lang="ja-JP" altLang="en-US" sz="2400" dirty="0" smtClean="0"/>
          </a:p>
        </p:txBody>
      </p:sp>
      <p:sp>
        <p:nvSpPr>
          <p:cNvPr id="6" name="角丸四角形 5"/>
          <p:cNvSpPr/>
          <p:nvPr/>
        </p:nvSpPr>
        <p:spPr>
          <a:xfrm>
            <a:off x="539552" y="2564904"/>
            <a:ext cx="1224136" cy="360040"/>
          </a:xfrm>
          <a:prstGeom prst="roundRect">
            <a:avLst/>
          </a:prstGeom>
          <a:ln w="57150">
            <a:solidFill>
              <a:srgbClr val="FF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kumimoji="1" lang="ja-JP" altLang="en-US" sz="2400" dirty="0" smtClean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11560" y="4941168"/>
            <a:ext cx="51267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 smtClean="0"/>
              <a:t>ここをクリックしてリポジトリを新規作成</a:t>
            </a:r>
            <a:endParaRPr kumimoji="1" lang="ja-JP" altLang="en-US" sz="2400" dirty="0" smtClean="0"/>
          </a:p>
        </p:txBody>
      </p:sp>
      <p:cxnSp>
        <p:nvCxnSpPr>
          <p:cNvPr id="9" name="直線矢印コネクタ 8"/>
          <p:cNvCxnSpPr/>
          <p:nvPr/>
        </p:nvCxnSpPr>
        <p:spPr>
          <a:xfrm flipV="1">
            <a:off x="1043608" y="3068960"/>
            <a:ext cx="0" cy="180020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2920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476672"/>
            <a:ext cx="6200402" cy="5689455"/>
          </a:xfrm>
          <a:prstGeom prst="rect">
            <a:avLst/>
          </a:prstGeom>
        </p:spPr>
      </p:pic>
      <p:sp>
        <p:nvSpPr>
          <p:cNvPr id="3" name="角丸四角形 2"/>
          <p:cNvSpPr/>
          <p:nvPr/>
        </p:nvSpPr>
        <p:spPr>
          <a:xfrm>
            <a:off x="899592" y="3140968"/>
            <a:ext cx="3528392" cy="360040"/>
          </a:xfrm>
          <a:prstGeom prst="roundRect">
            <a:avLst/>
          </a:prstGeom>
          <a:ln w="57150">
            <a:solidFill>
              <a:srgbClr val="FF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kumimoji="1" lang="ja-JP" altLang="en-US" sz="2400" dirty="0" smtClean="0"/>
          </a:p>
        </p:txBody>
      </p:sp>
      <p:sp>
        <p:nvSpPr>
          <p:cNvPr id="5" name="角丸四角形 4"/>
          <p:cNvSpPr/>
          <p:nvPr/>
        </p:nvSpPr>
        <p:spPr>
          <a:xfrm>
            <a:off x="899592" y="4005064"/>
            <a:ext cx="3528392" cy="360040"/>
          </a:xfrm>
          <a:prstGeom prst="roundRect">
            <a:avLst/>
          </a:prstGeom>
          <a:ln w="57150">
            <a:solidFill>
              <a:srgbClr val="FF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kumimoji="1" lang="ja-JP" altLang="en-US" sz="2400" dirty="0" smtClean="0"/>
          </a:p>
        </p:txBody>
      </p:sp>
      <p:sp>
        <p:nvSpPr>
          <p:cNvPr id="7" name="角丸四角形 6"/>
          <p:cNvSpPr/>
          <p:nvPr/>
        </p:nvSpPr>
        <p:spPr>
          <a:xfrm>
            <a:off x="899592" y="4725144"/>
            <a:ext cx="3528392" cy="648072"/>
          </a:xfrm>
          <a:prstGeom prst="roundRect">
            <a:avLst/>
          </a:prstGeom>
          <a:ln w="57150"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561904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680" y="809490"/>
            <a:ext cx="7588640" cy="5239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26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124744"/>
            <a:ext cx="8345633" cy="4673900"/>
          </a:xfrm>
          <a:prstGeom prst="rect">
            <a:avLst/>
          </a:prstGeom>
        </p:spPr>
      </p:pic>
      <p:sp>
        <p:nvSpPr>
          <p:cNvPr id="3" name="角丸四角形 2"/>
          <p:cNvSpPr/>
          <p:nvPr/>
        </p:nvSpPr>
        <p:spPr>
          <a:xfrm>
            <a:off x="3851920" y="3068960"/>
            <a:ext cx="360040" cy="216024"/>
          </a:xfrm>
          <a:prstGeom prst="roundRect">
            <a:avLst/>
          </a:prstGeom>
          <a:ln w="57150"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 smtClean="0"/>
          </a:p>
        </p:txBody>
      </p:sp>
      <p:sp>
        <p:nvSpPr>
          <p:cNvPr id="4" name="角丸四角形 3"/>
          <p:cNvSpPr/>
          <p:nvPr/>
        </p:nvSpPr>
        <p:spPr>
          <a:xfrm>
            <a:off x="6156176" y="3356992"/>
            <a:ext cx="360040" cy="216024"/>
          </a:xfrm>
          <a:prstGeom prst="roundRect">
            <a:avLst/>
          </a:prstGeom>
          <a:ln w="57150"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494970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124744"/>
            <a:ext cx="8310265" cy="5099673"/>
          </a:xfrm>
          <a:prstGeom prst="rect">
            <a:avLst/>
          </a:prstGeom>
        </p:spPr>
      </p:pic>
      <p:sp>
        <p:nvSpPr>
          <p:cNvPr id="3" name="角丸四角形 2"/>
          <p:cNvSpPr/>
          <p:nvPr/>
        </p:nvSpPr>
        <p:spPr>
          <a:xfrm>
            <a:off x="827584" y="5373216"/>
            <a:ext cx="1080120" cy="360040"/>
          </a:xfrm>
          <a:prstGeom prst="roundRect">
            <a:avLst/>
          </a:prstGeom>
          <a:ln w="57150"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 smtClean="0"/>
          </a:p>
        </p:txBody>
      </p:sp>
      <p:sp>
        <p:nvSpPr>
          <p:cNvPr id="4" name="角丸四角形 3"/>
          <p:cNvSpPr/>
          <p:nvPr/>
        </p:nvSpPr>
        <p:spPr>
          <a:xfrm>
            <a:off x="2483768" y="3501008"/>
            <a:ext cx="1584176" cy="288032"/>
          </a:xfrm>
          <a:prstGeom prst="roundRect">
            <a:avLst/>
          </a:prstGeom>
          <a:ln w="57150"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8604628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88640"/>
            <a:ext cx="7832854" cy="6411704"/>
          </a:xfrm>
          <a:prstGeom prst="rect">
            <a:avLst/>
          </a:prstGeom>
        </p:spPr>
      </p:pic>
      <p:sp>
        <p:nvSpPr>
          <p:cNvPr id="3" name="角丸四角形 2"/>
          <p:cNvSpPr/>
          <p:nvPr/>
        </p:nvSpPr>
        <p:spPr>
          <a:xfrm>
            <a:off x="539552" y="4149080"/>
            <a:ext cx="7704856" cy="1152128"/>
          </a:xfrm>
          <a:prstGeom prst="roundRect">
            <a:avLst/>
          </a:prstGeom>
          <a:ln w="57150"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 smtClean="0"/>
          </a:p>
        </p:txBody>
      </p:sp>
      <p:sp>
        <p:nvSpPr>
          <p:cNvPr id="4" name="角丸四角形 3"/>
          <p:cNvSpPr/>
          <p:nvPr/>
        </p:nvSpPr>
        <p:spPr>
          <a:xfrm>
            <a:off x="7596336" y="4437112"/>
            <a:ext cx="504056" cy="368424"/>
          </a:xfrm>
          <a:prstGeom prst="roundRect">
            <a:avLst/>
          </a:prstGeom>
          <a:ln w="57150"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2402042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楕円 1"/>
          <p:cNvSpPr/>
          <p:nvPr/>
        </p:nvSpPr>
        <p:spPr>
          <a:xfrm>
            <a:off x="2883872" y="6093296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" name="楕円 2"/>
          <p:cNvSpPr/>
          <p:nvPr/>
        </p:nvSpPr>
        <p:spPr>
          <a:xfrm>
            <a:off x="4324032" y="6093296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4" name="直線コネクタ 3"/>
          <p:cNvCxnSpPr/>
          <p:nvPr/>
        </p:nvCxnSpPr>
        <p:spPr>
          <a:xfrm>
            <a:off x="3315920" y="6309320"/>
            <a:ext cx="1008112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テキスト ボックス 4"/>
          <p:cNvSpPr txBox="1"/>
          <p:nvPr/>
        </p:nvSpPr>
        <p:spPr>
          <a:xfrm>
            <a:off x="2667848" y="558924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二日前</a:t>
            </a:r>
            <a:endParaRPr kumimoji="1" lang="ja-JP" altLang="en-US" dirty="0"/>
          </a:p>
        </p:txBody>
      </p:sp>
      <p:sp>
        <p:nvSpPr>
          <p:cNvPr id="12" name="角丸四角形 11"/>
          <p:cNvSpPr/>
          <p:nvPr/>
        </p:nvSpPr>
        <p:spPr>
          <a:xfrm>
            <a:off x="5148064" y="1196752"/>
            <a:ext cx="1440160" cy="720080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5508104" y="620688"/>
            <a:ext cx="10679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GitHub</a:t>
            </a:r>
            <a:endParaRPr kumimoji="1" lang="ja-JP" altLang="en-US" sz="2400" dirty="0" smtClean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1403648" y="620688"/>
            <a:ext cx="13147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ローカル</a:t>
            </a:r>
            <a:endParaRPr kumimoji="1" lang="ja-JP" altLang="en-US" sz="2400" dirty="0" smtClean="0"/>
          </a:p>
        </p:txBody>
      </p:sp>
      <p:sp>
        <p:nvSpPr>
          <p:cNvPr id="16" name="楕円 15"/>
          <p:cNvSpPr/>
          <p:nvPr/>
        </p:nvSpPr>
        <p:spPr>
          <a:xfrm>
            <a:off x="5508104" y="1340768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251520" y="116632"/>
            <a:ext cx="40324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1. GitHub</a:t>
            </a:r>
            <a:r>
              <a:rPr kumimoji="1" lang="ja-JP" altLang="en-US" sz="2400" dirty="0" smtClean="0"/>
              <a:t>で</a:t>
            </a:r>
            <a:r>
              <a:rPr lang="ja-JP" altLang="en-US" sz="2400" dirty="0" smtClean="0"/>
              <a:t>リポジトリを作成</a:t>
            </a:r>
            <a:endParaRPr kumimoji="1" lang="en-US" altLang="ja-JP" sz="2400" dirty="0" smtClean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251520" y="2420888"/>
            <a:ext cx="40324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2. </a:t>
            </a:r>
            <a:r>
              <a:rPr kumimoji="1" lang="ja-JP" altLang="en-US" sz="2400" dirty="0" smtClean="0"/>
              <a:t>ローカルに</a:t>
            </a:r>
            <a:r>
              <a:rPr kumimoji="1" lang="en-US" altLang="ja-JP" sz="2400" dirty="0" smtClean="0"/>
              <a:t>clone</a:t>
            </a:r>
            <a:endParaRPr lang="en-US" altLang="ja-JP" sz="2400" dirty="0" smtClean="0"/>
          </a:p>
        </p:txBody>
      </p:sp>
      <p:sp>
        <p:nvSpPr>
          <p:cNvPr id="19" name="角丸四角形 18"/>
          <p:cNvSpPr/>
          <p:nvPr/>
        </p:nvSpPr>
        <p:spPr>
          <a:xfrm>
            <a:off x="5076056" y="3356992"/>
            <a:ext cx="1800200" cy="1008112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5436096" y="2780928"/>
            <a:ext cx="10679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GitHub</a:t>
            </a:r>
            <a:endParaRPr kumimoji="1" lang="ja-JP" altLang="en-US" sz="2400" dirty="0" smtClean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1403648" y="2780928"/>
            <a:ext cx="13147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ローカル</a:t>
            </a:r>
            <a:endParaRPr kumimoji="1" lang="ja-JP" altLang="en-US" sz="2400" dirty="0" smtClean="0"/>
          </a:p>
        </p:txBody>
      </p:sp>
      <p:sp>
        <p:nvSpPr>
          <p:cNvPr id="22" name="楕円 21"/>
          <p:cNvSpPr/>
          <p:nvPr/>
        </p:nvSpPr>
        <p:spPr>
          <a:xfrm>
            <a:off x="5724128" y="3645024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323528" y="3789040"/>
            <a:ext cx="40324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2. </a:t>
            </a:r>
            <a:r>
              <a:rPr kumimoji="1" lang="ja-JP" altLang="en-US" sz="2400" dirty="0" smtClean="0"/>
              <a:t>ローカル</a:t>
            </a:r>
            <a:r>
              <a:rPr lang="ja-JP" altLang="en-US" sz="2400" dirty="0" smtClean="0"/>
              <a:t>で修正</a:t>
            </a:r>
            <a:endParaRPr lang="en-US" altLang="ja-JP" sz="2400" dirty="0" smtClean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251520" y="5013176"/>
            <a:ext cx="40324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2. GitHub</a:t>
            </a:r>
            <a:r>
              <a:rPr lang="ja-JP" altLang="en-US" sz="2400" dirty="0" smtClean="0"/>
              <a:t>に</a:t>
            </a:r>
            <a:r>
              <a:rPr lang="en-US" altLang="ja-JP" sz="2400" dirty="0" smtClean="0"/>
              <a:t>push</a:t>
            </a:r>
          </a:p>
        </p:txBody>
      </p:sp>
    </p:spTree>
    <p:extLst>
      <p:ext uri="{BB962C8B-B14F-4D97-AF65-F5344CB8AC3E}">
        <p14:creationId xmlns:p14="http://schemas.microsoft.com/office/powerpoint/2010/main" val="9757315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正方形/長方形 32"/>
          <p:cNvSpPr/>
          <p:nvPr/>
        </p:nvSpPr>
        <p:spPr>
          <a:xfrm>
            <a:off x="4067944" y="548680"/>
            <a:ext cx="1872208" cy="504056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57150"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 smtClean="0"/>
          </a:p>
        </p:txBody>
      </p:sp>
      <p:sp>
        <p:nvSpPr>
          <p:cNvPr id="31" name="正方形/長方形 30"/>
          <p:cNvSpPr/>
          <p:nvPr/>
        </p:nvSpPr>
        <p:spPr>
          <a:xfrm>
            <a:off x="7020272" y="548680"/>
            <a:ext cx="1872208" cy="5040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57150"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 smtClean="0"/>
          </a:p>
        </p:txBody>
      </p:sp>
      <p:sp>
        <p:nvSpPr>
          <p:cNvPr id="2" name="角丸四角形 1"/>
          <p:cNvSpPr/>
          <p:nvPr/>
        </p:nvSpPr>
        <p:spPr>
          <a:xfrm>
            <a:off x="7236296" y="1340768"/>
            <a:ext cx="1440160" cy="576064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" name="楕円 2"/>
          <p:cNvSpPr/>
          <p:nvPr/>
        </p:nvSpPr>
        <p:spPr>
          <a:xfrm>
            <a:off x="7812360" y="1484784"/>
            <a:ext cx="288032" cy="2880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" name="角丸四角形 3"/>
          <p:cNvSpPr/>
          <p:nvPr/>
        </p:nvSpPr>
        <p:spPr>
          <a:xfrm>
            <a:off x="7236296" y="2420888"/>
            <a:ext cx="1440160" cy="576064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楕円 4"/>
          <p:cNvSpPr/>
          <p:nvPr/>
        </p:nvSpPr>
        <p:spPr>
          <a:xfrm>
            <a:off x="7812360" y="256490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角丸四角形 5"/>
          <p:cNvSpPr/>
          <p:nvPr/>
        </p:nvSpPr>
        <p:spPr>
          <a:xfrm>
            <a:off x="4283968" y="2420888"/>
            <a:ext cx="1440160" cy="576064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" name="楕円 6"/>
          <p:cNvSpPr/>
          <p:nvPr/>
        </p:nvSpPr>
        <p:spPr>
          <a:xfrm>
            <a:off x="4860032" y="256490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" name="角丸四角形 7"/>
          <p:cNvSpPr/>
          <p:nvPr/>
        </p:nvSpPr>
        <p:spPr>
          <a:xfrm>
            <a:off x="4283968" y="3501008"/>
            <a:ext cx="1440160" cy="576064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" name="楕円 8"/>
          <p:cNvSpPr/>
          <p:nvPr/>
        </p:nvSpPr>
        <p:spPr>
          <a:xfrm>
            <a:off x="4499992" y="364502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" name="楕円 9"/>
          <p:cNvSpPr/>
          <p:nvPr/>
        </p:nvSpPr>
        <p:spPr>
          <a:xfrm>
            <a:off x="5220072" y="3645024"/>
            <a:ext cx="288032" cy="2880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12" name="直線コネクタ 11"/>
          <p:cNvCxnSpPr>
            <a:stCxn id="10" idx="2"/>
            <a:endCxn id="9" idx="6"/>
          </p:cNvCxnSpPr>
          <p:nvPr/>
        </p:nvCxnSpPr>
        <p:spPr>
          <a:xfrm flipH="1">
            <a:off x="4788024" y="3789040"/>
            <a:ext cx="432048" cy="0"/>
          </a:xfrm>
          <a:prstGeom prst="line">
            <a:avLst/>
          </a:prstGeom>
          <a:ln>
            <a:solidFill>
              <a:srgbClr val="FF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角丸四角形 12"/>
          <p:cNvSpPr/>
          <p:nvPr/>
        </p:nvSpPr>
        <p:spPr>
          <a:xfrm>
            <a:off x="7236296" y="3501008"/>
            <a:ext cx="1440160" cy="576064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4" name="楕円 13"/>
          <p:cNvSpPr/>
          <p:nvPr/>
        </p:nvSpPr>
        <p:spPr>
          <a:xfrm>
            <a:off x="7812360" y="364502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5" name="角丸四角形 14"/>
          <p:cNvSpPr/>
          <p:nvPr/>
        </p:nvSpPr>
        <p:spPr>
          <a:xfrm>
            <a:off x="4283968" y="4581128"/>
            <a:ext cx="1440160" cy="576064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6" name="楕円 15"/>
          <p:cNvSpPr/>
          <p:nvPr/>
        </p:nvSpPr>
        <p:spPr>
          <a:xfrm>
            <a:off x="4499992" y="472514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7" name="楕円 16"/>
          <p:cNvSpPr/>
          <p:nvPr/>
        </p:nvSpPr>
        <p:spPr>
          <a:xfrm>
            <a:off x="5220072" y="4725144"/>
            <a:ext cx="288032" cy="288032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18" name="直線コネクタ 17"/>
          <p:cNvCxnSpPr>
            <a:stCxn id="17" idx="2"/>
            <a:endCxn id="16" idx="6"/>
          </p:cNvCxnSpPr>
          <p:nvPr/>
        </p:nvCxnSpPr>
        <p:spPr>
          <a:xfrm flipH="1">
            <a:off x="4788024" y="4869160"/>
            <a:ext cx="432048" cy="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角丸四角形 20"/>
          <p:cNvSpPr/>
          <p:nvPr/>
        </p:nvSpPr>
        <p:spPr>
          <a:xfrm>
            <a:off x="7236296" y="4581128"/>
            <a:ext cx="1440160" cy="576064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2" name="楕円 21"/>
          <p:cNvSpPr/>
          <p:nvPr/>
        </p:nvSpPr>
        <p:spPr>
          <a:xfrm>
            <a:off x="7452320" y="472514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3" name="楕円 22"/>
          <p:cNvSpPr/>
          <p:nvPr/>
        </p:nvSpPr>
        <p:spPr>
          <a:xfrm>
            <a:off x="8172400" y="4725144"/>
            <a:ext cx="288032" cy="2880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24" name="直線コネクタ 23"/>
          <p:cNvCxnSpPr>
            <a:stCxn id="23" idx="2"/>
            <a:endCxn id="22" idx="6"/>
          </p:cNvCxnSpPr>
          <p:nvPr/>
        </p:nvCxnSpPr>
        <p:spPr>
          <a:xfrm flipH="1">
            <a:off x="7740352" y="4869160"/>
            <a:ext cx="432048" cy="0"/>
          </a:xfrm>
          <a:prstGeom prst="line">
            <a:avLst/>
          </a:prstGeom>
          <a:ln>
            <a:solidFill>
              <a:srgbClr val="FF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左矢印 24"/>
          <p:cNvSpPr/>
          <p:nvPr/>
        </p:nvSpPr>
        <p:spPr>
          <a:xfrm>
            <a:off x="6228184" y="2492896"/>
            <a:ext cx="504056" cy="412624"/>
          </a:xfrm>
          <a:prstGeom prst="leftArrow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 smtClean="0"/>
          </a:p>
        </p:txBody>
      </p:sp>
      <p:sp>
        <p:nvSpPr>
          <p:cNvPr id="26" name="左矢印 25"/>
          <p:cNvSpPr/>
          <p:nvPr/>
        </p:nvSpPr>
        <p:spPr>
          <a:xfrm rot="10800000">
            <a:off x="6228184" y="4653136"/>
            <a:ext cx="504056" cy="412624"/>
          </a:xfrm>
          <a:prstGeom prst="leftArrow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 smtClean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5868144" y="1988840"/>
            <a:ext cx="12490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git clone</a:t>
            </a:r>
            <a:endParaRPr kumimoji="1" lang="ja-JP" altLang="en-US" sz="2400" dirty="0" smtClean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5868144" y="4221088"/>
            <a:ext cx="11769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git push</a:t>
            </a:r>
            <a:endParaRPr kumimoji="1" lang="ja-JP" altLang="en-US" sz="2400" dirty="0" smtClean="0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7380312" y="692696"/>
            <a:ext cx="10679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GitHub</a:t>
            </a:r>
            <a:endParaRPr kumimoji="1" lang="ja-JP" altLang="en-US" sz="2400" dirty="0" smtClean="0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4337336" y="692696"/>
            <a:ext cx="13147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ローカル</a:t>
            </a: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107504" y="1412776"/>
            <a:ext cx="36359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1 GitHub</a:t>
            </a:r>
            <a:r>
              <a:rPr kumimoji="1" lang="ja-JP" altLang="en-US" sz="2400" dirty="0" smtClean="0"/>
              <a:t>でリポジトリを作る</a:t>
            </a: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107504" y="2492896"/>
            <a:ext cx="35793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/>
              <a:t>2</a:t>
            </a:r>
            <a:r>
              <a:rPr kumimoji="1" lang="en-US" altLang="ja-JP" sz="2400" dirty="0" smtClean="0"/>
              <a:t> </a:t>
            </a:r>
            <a:r>
              <a:rPr kumimoji="1" lang="ja-JP" altLang="en-US" sz="2400" dirty="0" smtClean="0"/>
              <a:t>ローカルにクローン</a:t>
            </a: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107504" y="3573016"/>
            <a:ext cx="39038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 smtClean="0"/>
              <a:t>3 </a:t>
            </a:r>
            <a:r>
              <a:rPr lang="ja-JP" altLang="en-US" sz="2400" dirty="0" smtClean="0"/>
              <a:t>ローカルで修正 </a:t>
            </a:r>
            <a:r>
              <a:rPr lang="en-US" altLang="ja-JP" sz="2400" dirty="0" smtClean="0"/>
              <a:t>(</a:t>
            </a:r>
            <a:r>
              <a:rPr lang="ja-JP" altLang="en-US" sz="2400" dirty="0" smtClean="0"/>
              <a:t>歴史追加</a:t>
            </a:r>
            <a:r>
              <a:rPr lang="en-US" altLang="ja-JP" sz="2400" dirty="0" smtClean="0"/>
              <a:t>)</a:t>
            </a:r>
            <a:endParaRPr kumimoji="1" lang="ja-JP" altLang="en-US" sz="2400" dirty="0" smtClean="0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107504" y="4653136"/>
            <a:ext cx="39038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 smtClean="0"/>
              <a:t>4 </a:t>
            </a:r>
            <a:r>
              <a:rPr lang="ja-JP" altLang="en-US" sz="2400" dirty="0" smtClean="0"/>
              <a:t>リモートにプッシュ</a:t>
            </a:r>
            <a:endParaRPr kumimoji="1" lang="ja-JP" alt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886319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正方形/長方形 32"/>
          <p:cNvSpPr/>
          <p:nvPr/>
        </p:nvSpPr>
        <p:spPr>
          <a:xfrm>
            <a:off x="4067944" y="548680"/>
            <a:ext cx="1872208" cy="504056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57150"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 smtClean="0"/>
          </a:p>
        </p:txBody>
      </p:sp>
      <p:sp>
        <p:nvSpPr>
          <p:cNvPr id="31" name="正方形/長方形 30"/>
          <p:cNvSpPr/>
          <p:nvPr/>
        </p:nvSpPr>
        <p:spPr>
          <a:xfrm>
            <a:off x="7020272" y="548680"/>
            <a:ext cx="1872208" cy="5040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57150"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 smtClean="0"/>
          </a:p>
        </p:txBody>
      </p:sp>
      <p:sp>
        <p:nvSpPr>
          <p:cNvPr id="2" name="角丸四角形 1"/>
          <p:cNvSpPr/>
          <p:nvPr/>
        </p:nvSpPr>
        <p:spPr>
          <a:xfrm>
            <a:off x="4283968" y="1340768"/>
            <a:ext cx="1440160" cy="576064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" name="楕円 2"/>
          <p:cNvSpPr/>
          <p:nvPr/>
        </p:nvSpPr>
        <p:spPr>
          <a:xfrm>
            <a:off x="4860032" y="1484784"/>
            <a:ext cx="288032" cy="2880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" name="角丸四角形 3"/>
          <p:cNvSpPr/>
          <p:nvPr/>
        </p:nvSpPr>
        <p:spPr>
          <a:xfrm>
            <a:off x="7236296" y="2420888"/>
            <a:ext cx="1440160" cy="576064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角丸四角形 5"/>
          <p:cNvSpPr/>
          <p:nvPr/>
        </p:nvSpPr>
        <p:spPr>
          <a:xfrm>
            <a:off x="4283968" y="2420888"/>
            <a:ext cx="1440160" cy="576064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" name="楕円 6"/>
          <p:cNvSpPr/>
          <p:nvPr/>
        </p:nvSpPr>
        <p:spPr>
          <a:xfrm>
            <a:off x="4860032" y="256490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3" name="角丸四角形 12"/>
          <p:cNvSpPr/>
          <p:nvPr/>
        </p:nvSpPr>
        <p:spPr>
          <a:xfrm>
            <a:off x="7236296" y="3501008"/>
            <a:ext cx="1440160" cy="576064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5" name="角丸四角形 14"/>
          <p:cNvSpPr/>
          <p:nvPr/>
        </p:nvSpPr>
        <p:spPr>
          <a:xfrm>
            <a:off x="4283968" y="4581128"/>
            <a:ext cx="1440160" cy="576064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6" name="楕円 15"/>
          <p:cNvSpPr/>
          <p:nvPr/>
        </p:nvSpPr>
        <p:spPr>
          <a:xfrm>
            <a:off x="4860032" y="472514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1" name="角丸四角形 20"/>
          <p:cNvSpPr/>
          <p:nvPr/>
        </p:nvSpPr>
        <p:spPr>
          <a:xfrm>
            <a:off x="7236296" y="4581128"/>
            <a:ext cx="1440160" cy="576064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3" name="楕円 22"/>
          <p:cNvSpPr/>
          <p:nvPr/>
        </p:nvSpPr>
        <p:spPr>
          <a:xfrm>
            <a:off x="7812360" y="4725144"/>
            <a:ext cx="288032" cy="2880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6" name="左矢印 25"/>
          <p:cNvSpPr/>
          <p:nvPr/>
        </p:nvSpPr>
        <p:spPr>
          <a:xfrm rot="10800000">
            <a:off x="6228184" y="4653136"/>
            <a:ext cx="504056" cy="412624"/>
          </a:xfrm>
          <a:prstGeom prst="leftArrow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 smtClean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5868144" y="4221088"/>
            <a:ext cx="11769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git push</a:t>
            </a:r>
            <a:endParaRPr kumimoji="1" lang="ja-JP" altLang="en-US" sz="2400" dirty="0" smtClean="0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7380312" y="692696"/>
            <a:ext cx="10679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GitHub</a:t>
            </a:r>
            <a:endParaRPr kumimoji="1" lang="ja-JP" altLang="en-US" sz="2400" dirty="0" smtClean="0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4337336" y="692696"/>
            <a:ext cx="13147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ローカル</a:t>
            </a: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107504" y="1412776"/>
            <a:ext cx="39533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1. </a:t>
            </a:r>
            <a:r>
              <a:rPr kumimoji="1" lang="ja-JP" altLang="en-US" sz="2400" dirty="0" smtClean="0"/>
              <a:t>ローカルでリポジトリを作る</a:t>
            </a: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107504" y="2492896"/>
            <a:ext cx="40324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/>
              <a:t>2</a:t>
            </a:r>
            <a:r>
              <a:rPr lang="en-US" altLang="ja-JP" sz="2400" dirty="0" smtClean="0"/>
              <a:t>. </a:t>
            </a:r>
            <a:r>
              <a:rPr kumimoji="1" lang="en-US" altLang="ja-JP" sz="2400" dirty="0" smtClean="0"/>
              <a:t>GitHub</a:t>
            </a:r>
            <a:r>
              <a:rPr kumimoji="1" lang="ja-JP" altLang="en-US" sz="2400" dirty="0" smtClean="0"/>
              <a:t>に空リポジトリを作る</a:t>
            </a: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107504" y="3573016"/>
            <a:ext cx="3528392" cy="86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 smtClean="0"/>
              <a:t>3. </a:t>
            </a:r>
            <a:r>
              <a:rPr lang="ja-JP" altLang="en-US" sz="2400" dirty="0" smtClean="0"/>
              <a:t>ローカルにリモートの</a:t>
            </a:r>
            <a:endParaRPr lang="en-US" altLang="ja-JP" sz="2400" dirty="0" smtClean="0"/>
          </a:p>
          <a:p>
            <a:r>
              <a:rPr lang="en-US" altLang="ja-JP" sz="2400" dirty="0"/>
              <a:t> </a:t>
            </a:r>
            <a:r>
              <a:rPr lang="en-US" altLang="ja-JP" sz="2400" dirty="0" smtClean="0"/>
              <a:t>   </a:t>
            </a:r>
            <a:r>
              <a:rPr lang="ja-JP" altLang="en-US" sz="2400" dirty="0" smtClean="0"/>
              <a:t>場所を教える</a:t>
            </a:r>
            <a:endParaRPr kumimoji="1" lang="ja-JP" altLang="en-US" sz="2400" dirty="0" smtClean="0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107504" y="4653136"/>
            <a:ext cx="39038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 smtClean="0"/>
              <a:t>4. </a:t>
            </a:r>
            <a:r>
              <a:rPr lang="ja-JP" altLang="en-US" sz="2400" dirty="0" smtClean="0"/>
              <a:t>リモートにプッシュ</a:t>
            </a:r>
            <a:endParaRPr kumimoji="1" lang="ja-JP" altLang="en-US" sz="2400" dirty="0" smtClean="0"/>
          </a:p>
        </p:txBody>
      </p:sp>
      <p:sp>
        <p:nvSpPr>
          <p:cNvPr id="39" name="角丸四角形 38"/>
          <p:cNvSpPr/>
          <p:nvPr/>
        </p:nvSpPr>
        <p:spPr>
          <a:xfrm>
            <a:off x="4283968" y="3501008"/>
            <a:ext cx="1440160" cy="576064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0" name="楕円 39"/>
          <p:cNvSpPr/>
          <p:nvPr/>
        </p:nvSpPr>
        <p:spPr>
          <a:xfrm>
            <a:off x="4860032" y="364502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19" name="直線コネクタ 18"/>
          <p:cNvCxnSpPr>
            <a:stCxn id="39" idx="3"/>
          </p:cNvCxnSpPr>
          <p:nvPr/>
        </p:nvCxnSpPr>
        <p:spPr>
          <a:xfrm>
            <a:off x="5724128" y="3789040"/>
            <a:ext cx="1512168" cy="0"/>
          </a:xfrm>
          <a:prstGeom prst="line">
            <a:avLst/>
          </a:prstGeom>
          <a:ln w="44450">
            <a:solidFill>
              <a:srgbClr val="FF0000"/>
            </a:solidFill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/>
          <p:cNvSpPr txBox="1"/>
          <p:nvPr/>
        </p:nvSpPr>
        <p:spPr>
          <a:xfrm>
            <a:off x="5508104" y="2996952"/>
            <a:ext cx="20287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git remote add</a:t>
            </a:r>
            <a:endParaRPr kumimoji="1" lang="ja-JP" alt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430722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57150">
          <a:solidFill>
            <a:srgbClr val="FF0000"/>
          </a:solidFill>
        </a:ln>
      </a:spPr>
      <a:bodyPr wrap="square" rtlCol="0" anchor="ctr">
        <a:spAutoFit/>
      </a:bodyPr>
      <a:lstStyle>
        <a:defPPr algn="ctr">
          <a:defRPr kumimoji="1" sz="2400" dirty="0" smtClean="0"/>
        </a:defPPr>
      </a:lstStyle>
    </a:spDef>
    <a:lnDef>
      <a:spPr>
        <a:ln>
          <a:solidFill>
            <a:schemeClr val="tx1"/>
          </a:solidFill>
          <a:headEnd type="none"/>
          <a:tailEnd type="none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kumimoji="1" sz="24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4298</TotalTime>
  <Words>110</Words>
  <Application>Microsoft Office PowerPoint</Application>
  <PresentationFormat>画面に合わせる (4:3)</PresentationFormat>
  <Paragraphs>28</Paragraphs>
  <Slides>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3" baseType="lpstr">
      <vt:lpstr>ＭＳ Ｐゴシック</vt:lpstr>
      <vt:lpstr>Arial</vt:lpstr>
      <vt:lpstr>Calibri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東京大学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Hiroshi Watanabe</dc:creator>
  <cp:lastModifiedBy>watanabe</cp:lastModifiedBy>
  <cp:revision>842</cp:revision>
  <dcterms:created xsi:type="dcterms:W3CDTF">2016-11-24T05:38:34Z</dcterms:created>
  <dcterms:modified xsi:type="dcterms:W3CDTF">2021-04-07T10:41:50Z</dcterms:modified>
</cp:coreProperties>
</file>