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 snapToGrid="0">
      <p:cViewPr varScale="1">
        <p:scale>
          <a:sx n="91" d="100"/>
          <a:sy n="91" d="100"/>
        </p:scale>
        <p:origin x="8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31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DE4B4C-F86C-4CD9-833C-00EC582B61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939ABC-FCD0-4102-8585-B3A9013D17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F10F-1EBC-48A1-87AF-78187AAFA8A1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68A8C0-7848-4E4E-BCCB-DC815690A9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B4590-6C50-45EB-A9CF-C2DC172F53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443FC-0DC9-4EF5-BEB7-E7AF4A0D6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8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2022/2/21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B70D5F-F57D-4930-9C3D-B9582A7D0848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65CB287-3B9E-465D-AB1D-BAA67C11B791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9BACAC2-6C58-4384-8CBF-4DE635E8CF42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C6A5EA9-9322-4F6B-B3BA-2C26A12BD6CD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154D00F-4898-4629-AD35-EEA58F3026B8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F594F5-EF6F-403F-AFC0-0A44C9A0B6F8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4578B46-31EB-457A-ACCA-CB5C104D4343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6D0197-A787-497E-9972-61D3DE14F084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66659-0384-471E-80F6-1B748B0882B7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838AE71-7884-4C3C-BEE0-16A55020BD7D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EFD83E-926D-42EC-B6AD-A2B317525728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FCE0A-6B31-4A01-B70C-B2137B551314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6AAD6A-F370-4CE0-9A67-127862BE0136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25C6A3-7E38-456D-B30E-EDD3F13F7D7C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BE9899-544C-49A4-9C04-04BB6B797AFC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45B2697-0D4D-42FD-86B0-CDEE42D99D5C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8135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14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Consolas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813</cp:revision>
  <dcterms:created xsi:type="dcterms:W3CDTF">2016-11-24T05:38:34Z</dcterms:created>
  <dcterms:modified xsi:type="dcterms:W3CDTF">2022-02-21T04:19:17Z</dcterms:modified>
</cp:coreProperties>
</file>