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4799"/>
  </p:normalViewPr>
  <p:slideViewPr>
    <p:cSldViewPr>
      <p:cViewPr varScale="1">
        <p:scale>
          <a:sx n="64" d="100"/>
          <a:sy n="64" d="100"/>
        </p:scale>
        <p:origin x="16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2020/7/8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2436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1D8AD4A-ADD6-9F4B-A848-E389D3D8E40C}"/>
              </a:ext>
            </a:extLst>
          </p:cNvPr>
          <p:cNvSpPr/>
          <p:nvPr/>
        </p:nvSpPr>
        <p:spPr>
          <a:xfrm>
            <a:off x="1115616" y="1196752"/>
            <a:ext cx="2016224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77E817C-1B3A-FE45-9387-CC89B1E6DF4D}"/>
              </a:ext>
            </a:extLst>
          </p:cNvPr>
          <p:cNvSpPr/>
          <p:nvPr/>
        </p:nvSpPr>
        <p:spPr>
          <a:xfrm>
            <a:off x="827584" y="249289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46DD6E5D-9EAD-904E-92C7-B60E2707C811}"/>
              </a:ext>
            </a:extLst>
          </p:cNvPr>
          <p:cNvSpPr/>
          <p:nvPr/>
        </p:nvSpPr>
        <p:spPr>
          <a:xfrm>
            <a:off x="2843808" y="908720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5B90ED5-3453-4947-AA5F-92D711E62EF3}"/>
              </a:ext>
            </a:extLst>
          </p:cNvPr>
          <p:cNvCxnSpPr/>
          <p:nvPr/>
        </p:nvCxnSpPr>
        <p:spPr>
          <a:xfrm flipH="1">
            <a:off x="1115616" y="1196752"/>
            <a:ext cx="2016224" cy="1584176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C95AF37-8209-7E43-970D-D0E1B33BFE31}"/>
              </a:ext>
            </a:extLst>
          </p:cNvPr>
          <p:cNvCxnSpPr/>
          <p:nvPr/>
        </p:nvCxnSpPr>
        <p:spPr>
          <a:xfrm>
            <a:off x="1115616" y="2780928"/>
            <a:ext cx="201622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0E54F44-1701-B54C-9056-CE2869143E79}"/>
              </a:ext>
            </a:extLst>
          </p:cNvPr>
          <p:cNvCxnSpPr>
            <a:cxnSpLocks/>
          </p:cNvCxnSpPr>
          <p:nvPr/>
        </p:nvCxnSpPr>
        <p:spPr>
          <a:xfrm flipV="1">
            <a:off x="1115616" y="1196752"/>
            <a:ext cx="0" cy="1584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E3750CC-36C0-A243-96B4-8F1E892CB1BE}"/>
              </a:ext>
            </a:extLst>
          </p:cNvPr>
          <p:cNvSpPr txBox="1"/>
          <p:nvPr/>
        </p:nvSpPr>
        <p:spPr>
          <a:xfrm>
            <a:off x="2051720" y="285293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dx</a:t>
            </a:r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8F2DD6-8586-A545-87A0-C81099B1D08D}"/>
              </a:ext>
            </a:extLst>
          </p:cNvPr>
          <p:cNvSpPr txBox="1"/>
          <p:nvPr/>
        </p:nvSpPr>
        <p:spPr>
          <a:xfrm>
            <a:off x="539552" y="155679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dy</a:t>
            </a:r>
            <a:endParaRPr kumimoji="1" lang="ja-JP" altLang="en-US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62B50E8-30BF-1243-A245-77F8862165FB}"/>
              </a:ext>
            </a:extLst>
          </p:cNvPr>
          <p:cNvSpPr txBox="1"/>
          <p:nvPr/>
        </p:nvSpPr>
        <p:spPr>
          <a:xfrm>
            <a:off x="1907704" y="1556792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</a:t>
            </a:r>
            <a:endParaRPr kumimoji="1" lang="ja-JP" altLang="en-US" sz="24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C570696-7E75-B74D-ACED-1F21E571E960}"/>
              </a:ext>
            </a:extLst>
          </p:cNvPr>
          <p:cNvSpPr/>
          <p:nvPr/>
        </p:nvSpPr>
        <p:spPr>
          <a:xfrm>
            <a:off x="5220072" y="1196752"/>
            <a:ext cx="2016224" cy="15841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D448AA4E-5BD6-644E-8DC6-B50B3C896CFF}"/>
              </a:ext>
            </a:extLst>
          </p:cNvPr>
          <p:cNvSpPr/>
          <p:nvPr/>
        </p:nvSpPr>
        <p:spPr>
          <a:xfrm>
            <a:off x="4932040" y="2492896"/>
            <a:ext cx="576064" cy="57606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1FAE059-8BD5-8348-A92E-D6735899F6CB}"/>
              </a:ext>
            </a:extLst>
          </p:cNvPr>
          <p:cNvCxnSpPr/>
          <p:nvPr/>
        </p:nvCxnSpPr>
        <p:spPr>
          <a:xfrm flipH="1">
            <a:off x="5220072" y="1196752"/>
            <a:ext cx="2016224" cy="158417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0C1A40-7C34-1A4B-AC07-5912113012AE}"/>
              </a:ext>
            </a:extLst>
          </p:cNvPr>
          <p:cNvCxnSpPr/>
          <p:nvPr/>
        </p:nvCxnSpPr>
        <p:spPr>
          <a:xfrm>
            <a:off x="5220072" y="2780928"/>
            <a:ext cx="201622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A864DF2-6165-4D48-A762-5102623598F4}"/>
              </a:ext>
            </a:extLst>
          </p:cNvPr>
          <p:cNvCxnSpPr>
            <a:cxnSpLocks/>
          </p:cNvCxnSpPr>
          <p:nvPr/>
        </p:nvCxnSpPr>
        <p:spPr>
          <a:xfrm flipV="1">
            <a:off x="5220072" y="1196752"/>
            <a:ext cx="0" cy="158417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12853D4-8D9D-D642-AD04-36E8BAD2BAF5}"/>
              </a:ext>
            </a:extLst>
          </p:cNvPr>
          <p:cNvSpPr txBox="1"/>
          <p:nvPr/>
        </p:nvSpPr>
        <p:spPr>
          <a:xfrm>
            <a:off x="6156176" y="2852936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dx</a:t>
            </a:r>
            <a:endParaRPr kumimoji="1" lang="ja-JP" altLang="en-US" sz="2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67A6D36-40D0-D14F-818D-063184D3B1A3}"/>
              </a:ext>
            </a:extLst>
          </p:cNvPr>
          <p:cNvSpPr txBox="1"/>
          <p:nvPr/>
        </p:nvSpPr>
        <p:spPr>
          <a:xfrm>
            <a:off x="4644008" y="1556792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dy</a:t>
            </a:r>
            <a:endParaRPr kumimoji="1" lang="ja-JP" altLang="en-US" sz="2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68C9E15-7E59-1245-AD92-5567197ABAC9}"/>
              </a:ext>
            </a:extLst>
          </p:cNvPr>
          <p:cNvSpPr txBox="1"/>
          <p:nvPr/>
        </p:nvSpPr>
        <p:spPr>
          <a:xfrm>
            <a:off x="6012160" y="155679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80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3419872" y="548680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4" name="正方形/長方形 13"/>
          <p:cNvSpPr/>
          <p:nvPr/>
        </p:nvSpPr>
        <p:spPr>
          <a:xfrm>
            <a:off x="2699792" y="548680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5" name="正方形/長方形 14"/>
          <p:cNvSpPr/>
          <p:nvPr/>
        </p:nvSpPr>
        <p:spPr>
          <a:xfrm>
            <a:off x="1979712" y="548680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6" name="正方形/長方形 15"/>
          <p:cNvSpPr/>
          <p:nvPr/>
        </p:nvSpPr>
        <p:spPr>
          <a:xfrm>
            <a:off x="1259632" y="548680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 flipH="1">
            <a:off x="3347864" y="66307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dx_0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2627784" y="66307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dy_0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 flipH="1">
            <a:off x="1907704" y="663079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dz_0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 flipH="1">
            <a:off x="1331640" y="66307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79512" y="69269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vdr_0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419872" y="1412776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2" name="正方形/長方形 21"/>
          <p:cNvSpPr/>
          <p:nvPr/>
        </p:nvSpPr>
        <p:spPr>
          <a:xfrm>
            <a:off x="2699792" y="1412776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3" name="正方形/長方形 22"/>
          <p:cNvSpPr/>
          <p:nvPr/>
        </p:nvSpPr>
        <p:spPr>
          <a:xfrm>
            <a:off x="1979712" y="1412776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1259632" y="1412776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5" name="テキスト ボックス 24"/>
          <p:cNvSpPr txBox="1"/>
          <p:nvPr/>
        </p:nvSpPr>
        <p:spPr>
          <a:xfrm flipH="1">
            <a:off x="3347864" y="152717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dx_1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 flipH="1">
            <a:off x="2627784" y="152717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dy_1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 flipH="1">
            <a:off x="1907704" y="1527175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dz_1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 flipH="1">
            <a:off x="1331640" y="1527175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179512" y="1556792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vdr_1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19872" y="2276872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2699792" y="2276872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2" name="正方形/長方形 31"/>
          <p:cNvSpPr/>
          <p:nvPr/>
        </p:nvSpPr>
        <p:spPr>
          <a:xfrm>
            <a:off x="1979712" y="2276872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3" name="正方形/長方形 32"/>
          <p:cNvSpPr/>
          <p:nvPr/>
        </p:nvSpPr>
        <p:spPr>
          <a:xfrm>
            <a:off x="1259632" y="2276872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 flipH="1">
            <a:off x="3347864" y="239127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dx_2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 flipH="1">
            <a:off x="2627784" y="239127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dy_2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 flipH="1">
            <a:off x="1907704" y="2391271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dz_2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 flipH="1">
            <a:off x="1331640" y="2391271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79512" y="2420888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vdr_2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9" name="正方形/長方形 38"/>
          <p:cNvSpPr/>
          <p:nvPr/>
        </p:nvSpPr>
        <p:spPr>
          <a:xfrm>
            <a:off x="3419872" y="3140968"/>
            <a:ext cx="72008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0" name="正方形/長方形 39"/>
          <p:cNvSpPr/>
          <p:nvPr/>
        </p:nvSpPr>
        <p:spPr>
          <a:xfrm>
            <a:off x="2699792" y="3140968"/>
            <a:ext cx="720080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1979712" y="3140968"/>
            <a:ext cx="72008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1259632" y="3140968"/>
            <a:ext cx="72008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3" name="テキスト ボックス 42"/>
          <p:cNvSpPr txBox="1"/>
          <p:nvPr/>
        </p:nvSpPr>
        <p:spPr>
          <a:xfrm flipH="1">
            <a:off x="3347864" y="32553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dx_3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 flipH="1">
            <a:off x="2627784" y="32553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dy_3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 flipH="1">
            <a:off x="1907704" y="3255367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dz_3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 flipH="1">
            <a:off x="1331640" y="325536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>
                <a:latin typeface="Consolas" panose="020B0609020204030204" pitchFamily="49" charset="0"/>
              </a:rPr>
              <a:t>0</a:t>
            </a:r>
            <a:endParaRPr kumimoji="1" lang="ja-JP" altLang="en-US" sz="2400" dirty="0" smtClean="0">
              <a:latin typeface="Consolas" panose="020B0609020204030204" pitchFamily="49" charset="0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179512" y="3284984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vdr_3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6" name="グループ化 85"/>
          <p:cNvGrpSpPr/>
          <p:nvPr/>
        </p:nvGrpSpPr>
        <p:grpSpPr>
          <a:xfrm>
            <a:off x="8100392" y="980728"/>
            <a:ext cx="864096" cy="720080"/>
            <a:chOff x="5220072" y="548680"/>
            <a:chExt cx="864096" cy="720080"/>
          </a:xfrm>
        </p:grpSpPr>
        <p:sp>
          <p:nvSpPr>
            <p:cNvPr id="48" name="正方形/長方形 47"/>
            <p:cNvSpPr/>
            <p:nvPr/>
          </p:nvSpPr>
          <p:spPr>
            <a:xfrm>
              <a:off x="5292080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49" name="テキスト ボックス 48"/>
            <p:cNvSpPr txBox="1"/>
            <p:nvPr/>
          </p:nvSpPr>
          <p:spPr>
            <a:xfrm flipH="1">
              <a:off x="5220072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87" name="グループ化 86"/>
          <p:cNvGrpSpPr/>
          <p:nvPr/>
        </p:nvGrpSpPr>
        <p:grpSpPr>
          <a:xfrm>
            <a:off x="7380312" y="980728"/>
            <a:ext cx="864096" cy="720080"/>
            <a:chOff x="5940152" y="548680"/>
            <a:chExt cx="864096" cy="720080"/>
          </a:xfrm>
        </p:grpSpPr>
        <p:sp>
          <p:nvSpPr>
            <p:cNvPr id="50" name="正方形/長方形 49"/>
            <p:cNvSpPr/>
            <p:nvPr/>
          </p:nvSpPr>
          <p:spPr>
            <a:xfrm>
              <a:off x="6012160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51" name="テキスト ボックス 50"/>
            <p:cNvSpPr txBox="1"/>
            <p:nvPr/>
          </p:nvSpPr>
          <p:spPr>
            <a:xfrm flipH="1">
              <a:off x="5940152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6660232" y="980728"/>
            <a:ext cx="864096" cy="720080"/>
            <a:chOff x="6660232" y="548680"/>
            <a:chExt cx="864096" cy="720080"/>
          </a:xfrm>
        </p:grpSpPr>
        <p:sp>
          <p:nvSpPr>
            <p:cNvPr id="52" name="正方形/長方形 51"/>
            <p:cNvSpPr/>
            <p:nvPr/>
          </p:nvSpPr>
          <p:spPr>
            <a:xfrm>
              <a:off x="6732240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 flipH="1">
              <a:off x="6660232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89" name="グループ化 88"/>
          <p:cNvGrpSpPr/>
          <p:nvPr/>
        </p:nvGrpSpPr>
        <p:grpSpPr>
          <a:xfrm>
            <a:off x="5940152" y="980728"/>
            <a:ext cx="864096" cy="720080"/>
            <a:chOff x="7380312" y="548680"/>
            <a:chExt cx="864096" cy="720080"/>
          </a:xfrm>
        </p:grpSpPr>
        <p:sp>
          <p:nvSpPr>
            <p:cNvPr id="54" name="正方形/長方形 53"/>
            <p:cNvSpPr/>
            <p:nvPr/>
          </p:nvSpPr>
          <p:spPr>
            <a:xfrm>
              <a:off x="7452320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flipH="1">
              <a:off x="7380312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8100392" y="1844824"/>
            <a:ext cx="864096" cy="720080"/>
            <a:chOff x="5652120" y="2018457"/>
            <a:chExt cx="864096" cy="720080"/>
          </a:xfrm>
        </p:grpSpPr>
        <p:sp>
          <p:nvSpPr>
            <p:cNvPr id="56" name="正方形/長方形 55"/>
            <p:cNvSpPr/>
            <p:nvPr/>
          </p:nvSpPr>
          <p:spPr>
            <a:xfrm>
              <a:off x="5724128" y="2018457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57" name="テキスト ボックス 56"/>
            <p:cNvSpPr txBox="1"/>
            <p:nvPr/>
          </p:nvSpPr>
          <p:spPr>
            <a:xfrm flipH="1">
              <a:off x="5652120" y="213285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65" name="グループ化 64"/>
          <p:cNvGrpSpPr/>
          <p:nvPr/>
        </p:nvGrpSpPr>
        <p:grpSpPr>
          <a:xfrm>
            <a:off x="7380312" y="1844824"/>
            <a:ext cx="864096" cy="720080"/>
            <a:chOff x="5652120" y="2882553"/>
            <a:chExt cx="864096" cy="720080"/>
          </a:xfrm>
        </p:grpSpPr>
        <p:sp>
          <p:nvSpPr>
            <p:cNvPr id="58" name="正方形/長方形 57"/>
            <p:cNvSpPr/>
            <p:nvPr/>
          </p:nvSpPr>
          <p:spPr>
            <a:xfrm>
              <a:off x="5724128" y="2882553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59" name="テキスト ボックス 58"/>
            <p:cNvSpPr txBox="1"/>
            <p:nvPr/>
          </p:nvSpPr>
          <p:spPr>
            <a:xfrm flipH="1">
              <a:off x="5652120" y="2996952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6660232" y="1844824"/>
            <a:ext cx="864096" cy="720080"/>
            <a:chOff x="5652120" y="3746649"/>
            <a:chExt cx="864096" cy="720080"/>
          </a:xfrm>
        </p:grpSpPr>
        <p:sp>
          <p:nvSpPr>
            <p:cNvPr id="60" name="正方形/長方形 59"/>
            <p:cNvSpPr/>
            <p:nvPr/>
          </p:nvSpPr>
          <p:spPr>
            <a:xfrm>
              <a:off x="5724128" y="3746649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flipH="1">
              <a:off x="5652120" y="3861048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5940152" y="1844824"/>
            <a:ext cx="864096" cy="720080"/>
            <a:chOff x="5652120" y="4610745"/>
            <a:chExt cx="864096" cy="720080"/>
          </a:xfrm>
        </p:grpSpPr>
        <p:sp>
          <p:nvSpPr>
            <p:cNvPr id="62" name="正方形/長方形 61"/>
            <p:cNvSpPr/>
            <p:nvPr/>
          </p:nvSpPr>
          <p:spPr>
            <a:xfrm>
              <a:off x="5724128" y="4610745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 flipH="1">
              <a:off x="5652120" y="472514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84" name="グループ化 83"/>
          <p:cNvGrpSpPr/>
          <p:nvPr/>
        </p:nvGrpSpPr>
        <p:grpSpPr>
          <a:xfrm>
            <a:off x="8100392" y="2708920"/>
            <a:ext cx="864096" cy="720080"/>
            <a:chOff x="6012160" y="3098577"/>
            <a:chExt cx="864096" cy="720080"/>
          </a:xfrm>
        </p:grpSpPr>
        <p:sp>
          <p:nvSpPr>
            <p:cNvPr id="76" name="正方形/長方形 75"/>
            <p:cNvSpPr/>
            <p:nvPr/>
          </p:nvSpPr>
          <p:spPr>
            <a:xfrm>
              <a:off x="6084168" y="3098577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77" name="テキスト ボックス 76"/>
            <p:cNvSpPr txBox="1"/>
            <p:nvPr/>
          </p:nvSpPr>
          <p:spPr>
            <a:xfrm flipH="1">
              <a:off x="6012160" y="3212976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グループ化 84"/>
          <p:cNvGrpSpPr/>
          <p:nvPr/>
        </p:nvGrpSpPr>
        <p:grpSpPr>
          <a:xfrm>
            <a:off x="7380312" y="2708920"/>
            <a:ext cx="864096" cy="720080"/>
            <a:chOff x="6012160" y="3962673"/>
            <a:chExt cx="864096" cy="720080"/>
          </a:xfrm>
        </p:grpSpPr>
        <p:sp>
          <p:nvSpPr>
            <p:cNvPr id="78" name="正方形/長方形 77"/>
            <p:cNvSpPr/>
            <p:nvPr/>
          </p:nvSpPr>
          <p:spPr>
            <a:xfrm>
              <a:off x="6084168" y="3962673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79" name="テキスト ボックス 78"/>
            <p:cNvSpPr txBox="1"/>
            <p:nvPr/>
          </p:nvSpPr>
          <p:spPr>
            <a:xfrm flipH="1">
              <a:off x="6012160" y="4077072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90" name="グループ化 89"/>
          <p:cNvGrpSpPr/>
          <p:nvPr/>
        </p:nvGrpSpPr>
        <p:grpSpPr>
          <a:xfrm>
            <a:off x="6660232" y="2708920"/>
            <a:ext cx="864096" cy="720080"/>
            <a:chOff x="6012160" y="4826769"/>
            <a:chExt cx="864096" cy="720080"/>
          </a:xfrm>
        </p:grpSpPr>
        <p:sp>
          <p:nvSpPr>
            <p:cNvPr id="80" name="正方形/長方形 79"/>
            <p:cNvSpPr/>
            <p:nvPr/>
          </p:nvSpPr>
          <p:spPr>
            <a:xfrm>
              <a:off x="6084168" y="4826769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 flipH="1">
              <a:off x="6012160" y="4941168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91" name="グループ化 90"/>
          <p:cNvGrpSpPr/>
          <p:nvPr/>
        </p:nvGrpSpPr>
        <p:grpSpPr>
          <a:xfrm>
            <a:off x="5940152" y="2708920"/>
            <a:ext cx="864096" cy="720080"/>
            <a:chOff x="6012160" y="5690865"/>
            <a:chExt cx="864096" cy="720080"/>
          </a:xfrm>
        </p:grpSpPr>
        <p:sp>
          <p:nvSpPr>
            <p:cNvPr id="82" name="正方形/長方形 81"/>
            <p:cNvSpPr/>
            <p:nvPr/>
          </p:nvSpPr>
          <p:spPr>
            <a:xfrm>
              <a:off x="6084168" y="5690865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83" name="テキスト ボックス 82"/>
            <p:cNvSpPr txBox="1"/>
            <p:nvPr/>
          </p:nvSpPr>
          <p:spPr>
            <a:xfrm flipH="1">
              <a:off x="6012160" y="5805264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92" name="正方形/長方形 91"/>
          <p:cNvSpPr/>
          <p:nvPr/>
        </p:nvSpPr>
        <p:spPr>
          <a:xfrm>
            <a:off x="5292080" y="1124744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vdx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3" name="正方形/長方形 92"/>
          <p:cNvSpPr/>
          <p:nvPr/>
        </p:nvSpPr>
        <p:spPr>
          <a:xfrm>
            <a:off x="5292080" y="1959223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vdy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4" name="正方形/長方形 93"/>
          <p:cNvSpPr/>
          <p:nvPr/>
        </p:nvSpPr>
        <p:spPr>
          <a:xfrm>
            <a:off x="5292080" y="2780928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vdz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5" name="右矢印 94"/>
          <p:cNvSpPr/>
          <p:nvPr/>
        </p:nvSpPr>
        <p:spPr>
          <a:xfrm>
            <a:off x="4427984" y="1844824"/>
            <a:ext cx="648072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60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/>
          <p:cNvGrpSpPr/>
          <p:nvPr/>
        </p:nvGrpSpPr>
        <p:grpSpPr>
          <a:xfrm>
            <a:off x="3779912" y="1268760"/>
            <a:ext cx="864096" cy="720080"/>
            <a:chOff x="3347864" y="548680"/>
            <a:chExt cx="864096" cy="720080"/>
          </a:xfrm>
        </p:grpSpPr>
        <p:sp>
          <p:nvSpPr>
            <p:cNvPr id="2" name="正方形/長方形 1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6" name="テキスト ボックス 5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3059832" y="1268760"/>
            <a:ext cx="864096" cy="720080"/>
            <a:chOff x="2627784" y="548680"/>
            <a:chExt cx="864096" cy="720080"/>
          </a:xfrm>
        </p:grpSpPr>
        <p:sp>
          <p:nvSpPr>
            <p:cNvPr id="3" name="正方形/長方形 2"/>
            <p:cNvSpPr/>
            <p:nvPr/>
          </p:nvSpPr>
          <p:spPr>
            <a:xfrm>
              <a:off x="2699792" y="548680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 flipH="1">
              <a:off x="262778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2339752" y="1268760"/>
            <a:ext cx="864096" cy="720080"/>
            <a:chOff x="1907704" y="548680"/>
            <a:chExt cx="864096" cy="720080"/>
          </a:xfrm>
        </p:grpSpPr>
        <p:sp>
          <p:nvSpPr>
            <p:cNvPr id="4" name="正方形/長方形 3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691680" y="1268760"/>
            <a:ext cx="720080" cy="720080"/>
            <a:chOff x="1259632" y="548680"/>
            <a:chExt cx="720080" cy="720080"/>
          </a:xfrm>
        </p:grpSpPr>
        <p:sp>
          <p:nvSpPr>
            <p:cNvPr id="5" name="正方形/長方形 4"/>
            <p:cNvSpPr/>
            <p:nvPr/>
          </p:nvSpPr>
          <p:spPr>
            <a:xfrm>
              <a:off x="1259632" y="5486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9" name="テキスト ボックス 8"/>
            <p:cNvSpPr txBox="1"/>
            <p:nvPr/>
          </p:nvSpPr>
          <p:spPr>
            <a:xfrm flipH="1">
              <a:off x="1331640" y="66307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0" name="正方形/長方形 9"/>
          <p:cNvSpPr/>
          <p:nvPr/>
        </p:nvSpPr>
        <p:spPr>
          <a:xfrm>
            <a:off x="611560" y="141277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vdr_0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779912" y="4149080"/>
            <a:ext cx="864096" cy="720080"/>
            <a:chOff x="3347864" y="1412776"/>
            <a:chExt cx="864096" cy="720080"/>
          </a:xfrm>
        </p:grpSpPr>
        <p:sp>
          <p:nvSpPr>
            <p:cNvPr id="11" name="正方形/長方形 10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3059832" y="4149080"/>
            <a:ext cx="864096" cy="720080"/>
            <a:chOff x="2627784" y="1412776"/>
            <a:chExt cx="864096" cy="720080"/>
          </a:xfrm>
        </p:grpSpPr>
        <p:sp>
          <p:nvSpPr>
            <p:cNvPr id="12" name="正方形/長方形 11"/>
            <p:cNvSpPr/>
            <p:nvPr/>
          </p:nvSpPr>
          <p:spPr>
            <a:xfrm>
              <a:off x="2699792" y="1412776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 flipH="1">
              <a:off x="262778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6" name="グループ化 25"/>
          <p:cNvGrpSpPr/>
          <p:nvPr/>
        </p:nvGrpSpPr>
        <p:grpSpPr>
          <a:xfrm>
            <a:off x="2339752" y="4149080"/>
            <a:ext cx="864096" cy="720080"/>
            <a:chOff x="1907704" y="1412776"/>
            <a:chExt cx="864096" cy="720080"/>
          </a:xfrm>
        </p:grpSpPr>
        <p:sp>
          <p:nvSpPr>
            <p:cNvPr id="13" name="正方形/長方形 12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グループ化 26"/>
          <p:cNvGrpSpPr/>
          <p:nvPr/>
        </p:nvGrpSpPr>
        <p:grpSpPr>
          <a:xfrm>
            <a:off x="1691680" y="4149080"/>
            <a:ext cx="720080" cy="720080"/>
            <a:chOff x="1259632" y="1412776"/>
            <a:chExt cx="720080" cy="720080"/>
          </a:xfrm>
        </p:grpSpPr>
        <p:sp>
          <p:nvSpPr>
            <p:cNvPr id="14" name="正方形/長方形 13"/>
            <p:cNvSpPr/>
            <p:nvPr/>
          </p:nvSpPr>
          <p:spPr>
            <a:xfrm>
              <a:off x="1259632" y="14127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8" name="テキスト ボックス 17"/>
            <p:cNvSpPr txBox="1"/>
            <p:nvPr/>
          </p:nvSpPr>
          <p:spPr>
            <a:xfrm flipH="1">
              <a:off x="1331640" y="152717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9" name="正方形/長方形 18"/>
          <p:cNvSpPr/>
          <p:nvPr/>
        </p:nvSpPr>
        <p:spPr>
          <a:xfrm>
            <a:off x="611560" y="429309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vdr_1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3779912" y="2708920"/>
            <a:ext cx="864096" cy="720080"/>
            <a:chOff x="3347864" y="548680"/>
            <a:chExt cx="864096" cy="720080"/>
          </a:xfrm>
        </p:grpSpPr>
        <p:sp>
          <p:nvSpPr>
            <p:cNvPr id="29" name="正方形/長方形 28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3059832" y="2708920"/>
            <a:ext cx="864096" cy="720080"/>
            <a:chOff x="3347864" y="1412776"/>
            <a:chExt cx="864096" cy="720080"/>
          </a:xfrm>
        </p:grpSpPr>
        <p:sp>
          <p:nvSpPr>
            <p:cNvPr id="32" name="正方形/長方形 31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35" name="直線矢印コネクタ 34"/>
          <p:cNvCxnSpPr>
            <a:stCxn id="2" idx="2"/>
            <a:endCxn id="29" idx="0"/>
          </p:cNvCxnSpPr>
          <p:nvPr/>
        </p:nvCxnSpPr>
        <p:spPr>
          <a:xfrm>
            <a:off x="4211960" y="198884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>
            <a:stCxn id="11" idx="0"/>
            <a:endCxn id="32" idx="2"/>
          </p:cNvCxnSpPr>
          <p:nvPr/>
        </p:nvCxnSpPr>
        <p:spPr>
          <a:xfrm flipH="1" flipV="1">
            <a:off x="3491880" y="3429000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/>
          <p:cNvGrpSpPr/>
          <p:nvPr/>
        </p:nvGrpSpPr>
        <p:grpSpPr>
          <a:xfrm>
            <a:off x="2339752" y="2708920"/>
            <a:ext cx="864096" cy="720080"/>
            <a:chOff x="1907704" y="548680"/>
            <a:chExt cx="864096" cy="720080"/>
          </a:xfrm>
        </p:grpSpPr>
        <p:sp>
          <p:nvSpPr>
            <p:cNvPr id="39" name="正方形/長方形 38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42" name="直線矢印コネクタ 41"/>
          <p:cNvCxnSpPr>
            <a:stCxn id="4" idx="2"/>
            <a:endCxn id="39" idx="0"/>
          </p:cNvCxnSpPr>
          <p:nvPr/>
        </p:nvCxnSpPr>
        <p:spPr>
          <a:xfrm>
            <a:off x="2771800" y="198884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/>
          <p:cNvGrpSpPr/>
          <p:nvPr/>
        </p:nvGrpSpPr>
        <p:grpSpPr>
          <a:xfrm>
            <a:off x="1619672" y="2708920"/>
            <a:ext cx="864096" cy="720080"/>
            <a:chOff x="1907704" y="1412776"/>
            <a:chExt cx="864096" cy="720080"/>
          </a:xfrm>
        </p:grpSpPr>
        <p:sp>
          <p:nvSpPr>
            <p:cNvPr id="46" name="正方形/長方形 45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47" name="テキスト ボックス 46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49" name="直線矢印コネクタ 48"/>
          <p:cNvCxnSpPr>
            <a:stCxn id="13" idx="0"/>
            <a:endCxn id="46" idx="2"/>
          </p:cNvCxnSpPr>
          <p:nvPr/>
        </p:nvCxnSpPr>
        <p:spPr>
          <a:xfrm flipH="1" flipV="1">
            <a:off x="2051720" y="3429000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657423" y="2823319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94" name="グループ化 93"/>
          <p:cNvGrpSpPr/>
          <p:nvPr/>
        </p:nvGrpSpPr>
        <p:grpSpPr>
          <a:xfrm>
            <a:off x="8100392" y="1268760"/>
            <a:ext cx="864096" cy="720080"/>
            <a:chOff x="3347864" y="548680"/>
            <a:chExt cx="864096" cy="720080"/>
          </a:xfrm>
        </p:grpSpPr>
        <p:sp>
          <p:nvSpPr>
            <p:cNvPr id="95" name="正方形/長方形 94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97" name="グループ化 96"/>
          <p:cNvGrpSpPr/>
          <p:nvPr/>
        </p:nvGrpSpPr>
        <p:grpSpPr>
          <a:xfrm>
            <a:off x="7380312" y="1268760"/>
            <a:ext cx="864096" cy="720080"/>
            <a:chOff x="2627784" y="548680"/>
            <a:chExt cx="864096" cy="720080"/>
          </a:xfrm>
        </p:grpSpPr>
        <p:sp>
          <p:nvSpPr>
            <p:cNvPr id="98" name="正方形/長方形 97"/>
            <p:cNvSpPr/>
            <p:nvPr/>
          </p:nvSpPr>
          <p:spPr>
            <a:xfrm>
              <a:off x="2699792" y="548680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99" name="テキスト ボックス 98"/>
            <p:cNvSpPr txBox="1"/>
            <p:nvPr/>
          </p:nvSpPr>
          <p:spPr>
            <a:xfrm flipH="1">
              <a:off x="262778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00" name="グループ化 99"/>
          <p:cNvGrpSpPr/>
          <p:nvPr/>
        </p:nvGrpSpPr>
        <p:grpSpPr>
          <a:xfrm>
            <a:off x="6660232" y="1268760"/>
            <a:ext cx="864096" cy="720080"/>
            <a:chOff x="1907704" y="548680"/>
            <a:chExt cx="864096" cy="720080"/>
          </a:xfrm>
        </p:grpSpPr>
        <p:sp>
          <p:nvSpPr>
            <p:cNvPr id="101" name="正方形/長方形 100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03" name="グループ化 102"/>
          <p:cNvGrpSpPr/>
          <p:nvPr/>
        </p:nvGrpSpPr>
        <p:grpSpPr>
          <a:xfrm>
            <a:off x="6012160" y="1268760"/>
            <a:ext cx="720080" cy="720080"/>
            <a:chOff x="1259632" y="548680"/>
            <a:chExt cx="720080" cy="720080"/>
          </a:xfrm>
        </p:grpSpPr>
        <p:sp>
          <p:nvSpPr>
            <p:cNvPr id="104" name="正方形/長方形 103"/>
            <p:cNvSpPr/>
            <p:nvPr/>
          </p:nvSpPr>
          <p:spPr>
            <a:xfrm>
              <a:off x="1259632" y="5486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5" name="テキスト ボックス 104"/>
            <p:cNvSpPr txBox="1"/>
            <p:nvPr/>
          </p:nvSpPr>
          <p:spPr>
            <a:xfrm flipH="1">
              <a:off x="1331640" y="66307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06" name="正方形/長方形 105"/>
          <p:cNvSpPr/>
          <p:nvPr/>
        </p:nvSpPr>
        <p:spPr>
          <a:xfrm>
            <a:off x="4932040" y="141277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Consolas" panose="020B0609020204030204" pitchFamily="49" charset="0"/>
              </a:rPr>
              <a:t>vdr_0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07" name="グループ化 106"/>
          <p:cNvGrpSpPr/>
          <p:nvPr/>
        </p:nvGrpSpPr>
        <p:grpSpPr>
          <a:xfrm>
            <a:off x="8100392" y="4149080"/>
            <a:ext cx="864096" cy="720080"/>
            <a:chOff x="3347864" y="1412776"/>
            <a:chExt cx="864096" cy="720080"/>
          </a:xfrm>
        </p:grpSpPr>
        <p:sp>
          <p:nvSpPr>
            <p:cNvPr id="108" name="正方形/長方形 107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10" name="グループ化 109"/>
          <p:cNvGrpSpPr/>
          <p:nvPr/>
        </p:nvGrpSpPr>
        <p:grpSpPr>
          <a:xfrm>
            <a:off x="7380312" y="4149080"/>
            <a:ext cx="864096" cy="720080"/>
            <a:chOff x="2627784" y="1412776"/>
            <a:chExt cx="864096" cy="720080"/>
          </a:xfrm>
        </p:grpSpPr>
        <p:sp>
          <p:nvSpPr>
            <p:cNvPr id="111" name="正方形/長方形 110"/>
            <p:cNvSpPr/>
            <p:nvPr/>
          </p:nvSpPr>
          <p:spPr>
            <a:xfrm>
              <a:off x="2699792" y="1412776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12" name="テキスト ボックス 111"/>
            <p:cNvSpPr txBox="1"/>
            <p:nvPr/>
          </p:nvSpPr>
          <p:spPr>
            <a:xfrm flipH="1">
              <a:off x="262778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13" name="グループ化 112"/>
          <p:cNvGrpSpPr/>
          <p:nvPr/>
        </p:nvGrpSpPr>
        <p:grpSpPr>
          <a:xfrm>
            <a:off x="6660232" y="4149080"/>
            <a:ext cx="864096" cy="720080"/>
            <a:chOff x="1907704" y="1412776"/>
            <a:chExt cx="864096" cy="720080"/>
          </a:xfrm>
        </p:grpSpPr>
        <p:sp>
          <p:nvSpPr>
            <p:cNvPr id="114" name="正方形/長方形 113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6012160" y="4149080"/>
            <a:ext cx="720080" cy="720080"/>
            <a:chOff x="1259632" y="1412776"/>
            <a:chExt cx="720080" cy="720080"/>
          </a:xfrm>
        </p:grpSpPr>
        <p:sp>
          <p:nvSpPr>
            <p:cNvPr id="117" name="正方形/長方形 116"/>
            <p:cNvSpPr/>
            <p:nvPr/>
          </p:nvSpPr>
          <p:spPr>
            <a:xfrm>
              <a:off x="1259632" y="14127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 flipH="1">
              <a:off x="1331640" y="152717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19" name="正方形/長方形 118"/>
          <p:cNvSpPr/>
          <p:nvPr/>
        </p:nvSpPr>
        <p:spPr>
          <a:xfrm>
            <a:off x="4932040" y="429309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vdr_1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22" name="グループ化 121"/>
          <p:cNvGrpSpPr/>
          <p:nvPr/>
        </p:nvGrpSpPr>
        <p:grpSpPr>
          <a:xfrm>
            <a:off x="8100392" y="2708920"/>
            <a:ext cx="864096" cy="720080"/>
            <a:chOff x="2627784" y="548680"/>
            <a:chExt cx="864096" cy="720080"/>
          </a:xfrm>
        </p:grpSpPr>
        <p:sp>
          <p:nvSpPr>
            <p:cNvPr id="123" name="正方形/長方形 122"/>
            <p:cNvSpPr/>
            <p:nvPr/>
          </p:nvSpPr>
          <p:spPr>
            <a:xfrm>
              <a:off x="2699792" y="548680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 flipH="1">
              <a:off x="262778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25" name="グループ化 124"/>
          <p:cNvGrpSpPr/>
          <p:nvPr/>
        </p:nvGrpSpPr>
        <p:grpSpPr>
          <a:xfrm>
            <a:off x="6732240" y="2708920"/>
            <a:ext cx="720080" cy="720080"/>
            <a:chOff x="1259632" y="548680"/>
            <a:chExt cx="720080" cy="720080"/>
          </a:xfrm>
        </p:grpSpPr>
        <p:sp>
          <p:nvSpPr>
            <p:cNvPr id="126" name="正方形/長方形 125"/>
            <p:cNvSpPr/>
            <p:nvPr/>
          </p:nvSpPr>
          <p:spPr>
            <a:xfrm>
              <a:off x="1259632" y="5486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27" name="テキスト ボックス 126"/>
            <p:cNvSpPr txBox="1"/>
            <p:nvPr/>
          </p:nvSpPr>
          <p:spPr>
            <a:xfrm flipH="1">
              <a:off x="1331640" y="66307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28" name="グループ化 127"/>
          <p:cNvGrpSpPr/>
          <p:nvPr/>
        </p:nvGrpSpPr>
        <p:grpSpPr>
          <a:xfrm>
            <a:off x="7380312" y="2708920"/>
            <a:ext cx="864096" cy="720080"/>
            <a:chOff x="2627784" y="1412776"/>
            <a:chExt cx="864096" cy="720080"/>
          </a:xfrm>
        </p:grpSpPr>
        <p:sp>
          <p:nvSpPr>
            <p:cNvPr id="129" name="正方形/長方形 128"/>
            <p:cNvSpPr/>
            <p:nvPr/>
          </p:nvSpPr>
          <p:spPr>
            <a:xfrm>
              <a:off x="2699792" y="1412776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30" name="テキスト ボックス 129"/>
            <p:cNvSpPr txBox="1"/>
            <p:nvPr/>
          </p:nvSpPr>
          <p:spPr>
            <a:xfrm flipH="1">
              <a:off x="262778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グループ化 130"/>
          <p:cNvGrpSpPr/>
          <p:nvPr/>
        </p:nvGrpSpPr>
        <p:grpSpPr>
          <a:xfrm>
            <a:off x="6012160" y="2708920"/>
            <a:ext cx="720080" cy="720080"/>
            <a:chOff x="1259632" y="1412776"/>
            <a:chExt cx="720080" cy="720080"/>
          </a:xfrm>
        </p:grpSpPr>
        <p:sp>
          <p:nvSpPr>
            <p:cNvPr id="132" name="正方形/長方形 131"/>
            <p:cNvSpPr/>
            <p:nvPr/>
          </p:nvSpPr>
          <p:spPr>
            <a:xfrm>
              <a:off x="1259632" y="14127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 flipH="1">
              <a:off x="1331640" y="152717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cxnSp>
        <p:nvCxnSpPr>
          <p:cNvPr id="135" name="直線矢印コネクタ 134"/>
          <p:cNvCxnSpPr>
            <a:stCxn id="98" idx="2"/>
            <a:endCxn id="123" idx="0"/>
          </p:cNvCxnSpPr>
          <p:nvPr/>
        </p:nvCxnSpPr>
        <p:spPr>
          <a:xfrm>
            <a:off x="7812360" y="1988840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/>
          <p:cNvCxnSpPr>
            <a:stCxn id="104" idx="2"/>
            <a:endCxn id="126" idx="0"/>
          </p:cNvCxnSpPr>
          <p:nvPr/>
        </p:nvCxnSpPr>
        <p:spPr>
          <a:xfrm>
            <a:off x="6372200" y="1988840"/>
            <a:ext cx="72008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/>
          <p:cNvCxnSpPr>
            <a:stCxn id="111" idx="0"/>
            <a:endCxn id="129" idx="2"/>
          </p:cNvCxnSpPr>
          <p:nvPr/>
        </p:nvCxnSpPr>
        <p:spPr>
          <a:xfrm flipV="1">
            <a:off x="7812360" y="34290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/>
          <p:cNvCxnSpPr>
            <a:stCxn id="117" idx="0"/>
            <a:endCxn id="132" idx="2"/>
          </p:cNvCxnSpPr>
          <p:nvPr/>
        </p:nvCxnSpPr>
        <p:spPr>
          <a:xfrm flipV="1">
            <a:off x="6372200" y="34290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正方形/長方形 141"/>
          <p:cNvSpPr/>
          <p:nvPr/>
        </p:nvSpPr>
        <p:spPr>
          <a:xfrm>
            <a:off x="5003805" y="2823319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43" name="グループ化 142"/>
          <p:cNvGrpSpPr/>
          <p:nvPr/>
        </p:nvGrpSpPr>
        <p:grpSpPr>
          <a:xfrm>
            <a:off x="3779912" y="5589240"/>
            <a:ext cx="864096" cy="720080"/>
            <a:chOff x="3347864" y="548680"/>
            <a:chExt cx="864096" cy="720080"/>
          </a:xfrm>
        </p:grpSpPr>
        <p:sp>
          <p:nvSpPr>
            <p:cNvPr id="144" name="正方形/長方形 143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45" name="テキスト ボックス 144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46" name="グループ化 145"/>
          <p:cNvGrpSpPr/>
          <p:nvPr/>
        </p:nvGrpSpPr>
        <p:grpSpPr>
          <a:xfrm>
            <a:off x="3059832" y="5589240"/>
            <a:ext cx="864096" cy="720080"/>
            <a:chOff x="3347864" y="1412776"/>
            <a:chExt cx="864096" cy="720080"/>
          </a:xfrm>
        </p:grpSpPr>
        <p:sp>
          <p:nvSpPr>
            <p:cNvPr id="147" name="正方形/長方形 146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48" name="テキスト ボックス 147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49" name="グループ化 148"/>
          <p:cNvGrpSpPr/>
          <p:nvPr/>
        </p:nvGrpSpPr>
        <p:grpSpPr>
          <a:xfrm>
            <a:off x="2339752" y="5589240"/>
            <a:ext cx="864096" cy="720080"/>
            <a:chOff x="1907704" y="548680"/>
            <a:chExt cx="864096" cy="720080"/>
          </a:xfrm>
        </p:grpSpPr>
        <p:sp>
          <p:nvSpPr>
            <p:cNvPr id="150" name="正方形/長方形 149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51" name="テキスト ボックス 150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52" name="グループ化 151"/>
          <p:cNvGrpSpPr/>
          <p:nvPr/>
        </p:nvGrpSpPr>
        <p:grpSpPr>
          <a:xfrm>
            <a:off x="1619672" y="5589240"/>
            <a:ext cx="864096" cy="720080"/>
            <a:chOff x="1907704" y="1412776"/>
            <a:chExt cx="864096" cy="720080"/>
          </a:xfrm>
        </p:grpSpPr>
        <p:sp>
          <p:nvSpPr>
            <p:cNvPr id="153" name="正方形/長方形 152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54" name="テキスト ボックス 153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55" name="正方形/長方形 154"/>
          <p:cNvSpPr/>
          <p:nvPr/>
        </p:nvSpPr>
        <p:spPr>
          <a:xfrm>
            <a:off x="657423" y="5703639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tmp2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56" name="グループ化 155"/>
          <p:cNvGrpSpPr/>
          <p:nvPr/>
        </p:nvGrpSpPr>
        <p:grpSpPr>
          <a:xfrm>
            <a:off x="8100392" y="5589240"/>
            <a:ext cx="864096" cy="720080"/>
            <a:chOff x="2627784" y="548680"/>
            <a:chExt cx="864096" cy="720080"/>
          </a:xfrm>
        </p:grpSpPr>
        <p:sp>
          <p:nvSpPr>
            <p:cNvPr id="157" name="正方形/長方形 156"/>
            <p:cNvSpPr/>
            <p:nvPr/>
          </p:nvSpPr>
          <p:spPr>
            <a:xfrm>
              <a:off x="2699792" y="548680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58" name="テキスト ボックス 157"/>
            <p:cNvSpPr txBox="1"/>
            <p:nvPr/>
          </p:nvSpPr>
          <p:spPr>
            <a:xfrm flipH="1">
              <a:off x="262778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グループ化 158"/>
          <p:cNvGrpSpPr/>
          <p:nvPr/>
        </p:nvGrpSpPr>
        <p:grpSpPr>
          <a:xfrm>
            <a:off x="6732240" y="5589240"/>
            <a:ext cx="720080" cy="720080"/>
            <a:chOff x="1259632" y="548680"/>
            <a:chExt cx="720080" cy="720080"/>
          </a:xfrm>
        </p:grpSpPr>
        <p:sp>
          <p:nvSpPr>
            <p:cNvPr id="160" name="正方形/長方形 159"/>
            <p:cNvSpPr/>
            <p:nvPr/>
          </p:nvSpPr>
          <p:spPr>
            <a:xfrm>
              <a:off x="1259632" y="548680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61" name="テキスト ボックス 160"/>
            <p:cNvSpPr txBox="1"/>
            <p:nvPr/>
          </p:nvSpPr>
          <p:spPr>
            <a:xfrm flipH="1">
              <a:off x="1331640" y="66307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7380312" y="5589240"/>
            <a:ext cx="864096" cy="720080"/>
            <a:chOff x="2627784" y="1412776"/>
            <a:chExt cx="864096" cy="720080"/>
          </a:xfrm>
        </p:grpSpPr>
        <p:sp>
          <p:nvSpPr>
            <p:cNvPr id="163" name="正方形/長方形 162"/>
            <p:cNvSpPr/>
            <p:nvPr/>
          </p:nvSpPr>
          <p:spPr>
            <a:xfrm>
              <a:off x="2699792" y="1412776"/>
              <a:ext cx="720080" cy="7200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64" name="テキスト ボックス 163"/>
            <p:cNvSpPr txBox="1"/>
            <p:nvPr/>
          </p:nvSpPr>
          <p:spPr>
            <a:xfrm flipH="1">
              <a:off x="262778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dy_3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65" name="グループ化 164"/>
          <p:cNvGrpSpPr/>
          <p:nvPr/>
        </p:nvGrpSpPr>
        <p:grpSpPr>
          <a:xfrm>
            <a:off x="6012160" y="5589240"/>
            <a:ext cx="720080" cy="720080"/>
            <a:chOff x="1259632" y="1412776"/>
            <a:chExt cx="720080" cy="720080"/>
          </a:xfrm>
        </p:grpSpPr>
        <p:sp>
          <p:nvSpPr>
            <p:cNvPr id="166" name="正方形/長方形 165"/>
            <p:cNvSpPr/>
            <p:nvPr/>
          </p:nvSpPr>
          <p:spPr>
            <a:xfrm>
              <a:off x="1259632" y="1412776"/>
              <a:ext cx="720080" cy="7200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67" name="テキスト ボックス 166"/>
            <p:cNvSpPr txBox="1"/>
            <p:nvPr/>
          </p:nvSpPr>
          <p:spPr>
            <a:xfrm flipH="1">
              <a:off x="1331640" y="1527175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68" name="正方形/長方形 167"/>
          <p:cNvSpPr/>
          <p:nvPr/>
        </p:nvSpPr>
        <p:spPr>
          <a:xfrm>
            <a:off x="5003805" y="5703639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tmp3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9" name="正方形/長方形 168"/>
          <p:cNvSpPr/>
          <p:nvPr/>
        </p:nvSpPr>
        <p:spPr>
          <a:xfrm>
            <a:off x="2267744" y="476672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/>
              <a:t>unpacklo</a:t>
            </a:r>
          </a:p>
        </p:txBody>
      </p:sp>
      <p:sp>
        <p:nvSpPr>
          <p:cNvPr id="170" name="正方形/長方形 169"/>
          <p:cNvSpPr/>
          <p:nvPr/>
        </p:nvSpPr>
        <p:spPr>
          <a:xfrm>
            <a:off x="6516216" y="404664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/>
              <a:t>unpack</a:t>
            </a:r>
            <a:r>
              <a:rPr lang="en-US" altLang="ja-JP" sz="3200" dirty="0" smtClean="0"/>
              <a:t>hi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723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3491880" y="1599183"/>
            <a:ext cx="864096" cy="720080"/>
            <a:chOff x="3347864" y="548680"/>
            <a:chExt cx="864096" cy="720080"/>
          </a:xfrm>
        </p:grpSpPr>
        <p:sp>
          <p:nvSpPr>
            <p:cNvPr id="3" name="正方形/長方形 2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4" name="テキスト ボックス 3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2771800" y="1599183"/>
            <a:ext cx="864096" cy="720080"/>
            <a:chOff x="3347864" y="1412776"/>
            <a:chExt cx="864096" cy="720080"/>
          </a:xfrm>
        </p:grpSpPr>
        <p:sp>
          <p:nvSpPr>
            <p:cNvPr id="6" name="正方形/長方形 5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2051720" y="1599183"/>
            <a:ext cx="864096" cy="720080"/>
            <a:chOff x="1907704" y="548680"/>
            <a:chExt cx="864096" cy="720080"/>
          </a:xfrm>
        </p:grpSpPr>
        <p:sp>
          <p:nvSpPr>
            <p:cNvPr id="9" name="正方形/長方形 8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" name="テキスト ボックス 9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331640" y="1599183"/>
            <a:ext cx="864096" cy="720080"/>
            <a:chOff x="1907704" y="1412776"/>
            <a:chExt cx="864096" cy="720080"/>
          </a:xfrm>
        </p:grpSpPr>
        <p:sp>
          <p:nvSpPr>
            <p:cNvPr id="12" name="正方形/長方形 11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3" name="テキスト ボックス 12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4" name="正方形/長方形 13"/>
          <p:cNvSpPr/>
          <p:nvPr/>
        </p:nvSpPr>
        <p:spPr>
          <a:xfrm>
            <a:off x="369391" y="171358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3491880" y="4479503"/>
            <a:ext cx="864096" cy="720080"/>
            <a:chOff x="3347864" y="548680"/>
            <a:chExt cx="864096" cy="720080"/>
          </a:xfrm>
        </p:grpSpPr>
        <p:sp>
          <p:nvSpPr>
            <p:cNvPr id="16" name="正方形/長方形 15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2771800" y="4479503"/>
            <a:ext cx="864096" cy="720080"/>
            <a:chOff x="3347864" y="1412776"/>
            <a:chExt cx="864096" cy="720080"/>
          </a:xfrm>
        </p:grpSpPr>
        <p:sp>
          <p:nvSpPr>
            <p:cNvPr id="19" name="正方形/長方形 18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1" name="グループ化 20"/>
          <p:cNvGrpSpPr/>
          <p:nvPr/>
        </p:nvGrpSpPr>
        <p:grpSpPr>
          <a:xfrm>
            <a:off x="2051720" y="4479503"/>
            <a:ext cx="864096" cy="720080"/>
            <a:chOff x="1907704" y="548680"/>
            <a:chExt cx="864096" cy="720080"/>
          </a:xfrm>
        </p:grpSpPr>
        <p:sp>
          <p:nvSpPr>
            <p:cNvPr id="22" name="正方形/長方形 21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グループ化 23"/>
          <p:cNvGrpSpPr/>
          <p:nvPr/>
        </p:nvGrpSpPr>
        <p:grpSpPr>
          <a:xfrm>
            <a:off x="1331640" y="4479503"/>
            <a:ext cx="864096" cy="720080"/>
            <a:chOff x="1907704" y="1412776"/>
            <a:chExt cx="864096" cy="720080"/>
          </a:xfrm>
        </p:grpSpPr>
        <p:sp>
          <p:nvSpPr>
            <p:cNvPr id="25" name="正方形/長方形 24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正方形/長方形 26"/>
          <p:cNvSpPr/>
          <p:nvPr/>
        </p:nvSpPr>
        <p:spPr>
          <a:xfrm>
            <a:off x="369391" y="459390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tmp2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28" name="グループ化 27"/>
          <p:cNvGrpSpPr/>
          <p:nvPr/>
        </p:nvGrpSpPr>
        <p:grpSpPr>
          <a:xfrm>
            <a:off x="2051720" y="3039343"/>
            <a:ext cx="864096" cy="720080"/>
            <a:chOff x="3347864" y="548680"/>
            <a:chExt cx="864096" cy="720080"/>
          </a:xfrm>
        </p:grpSpPr>
        <p:sp>
          <p:nvSpPr>
            <p:cNvPr id="29" name="正方形/長方形 28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1331640" y="3039343"/>
            <a:ext cx="864096" cy="720080"/>
            <a:chOff x="3347864" y="1412776"/>
            <a:chExt cx="864096" cy="720080"/>
          </a:xfrm>
        </p:grpSpPr>
        <p:sp>
          <p:nvSpPr>
            <p:cNvPr id="32" name="正方形/長方形 31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34" name="グループ化 33"/>
          <p:cNvGrpSpPr/>
          <p:nvPr/>
        </p:nvGrpSpPr>
        <p:grpSpPr>
          <a:xfrm>
            <a:off x="3491880" y="3039343"/>
            <a:ext cx="864096" cy="720080"/>
            <a:chOff x="3347864" y="548680"/>
            <a:chExt cx="864096" cy="720080"/>
          </a:xfrm>
        </p:grpSpPr>
        <p:sp>
          <p:nvSpPr>
            <p:cNvPr id="35" name="正方形/長方形 34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36" name="テキスト ボックス 35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2771800" y="3039343"/>
            <a:ext cx="864096" cy="720080"/>
            <a:chOff x="3347864" y="1412776"/>
            <a:chExt cx="864096" cy="720080"/>
          </a:xfrm>
        </p:grpSpPr>
        <p:sp>
          <p:nvSpPr>
            <p:cNvPr id="38" name="正方形/長方形 37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40" name="正方形/長方形 39"/>
          <p:cNvSpPr/>
          <p:nvPr/>
        </p:nvSpPr>
        <p:spPr>
          <a:xfrm>
            <a:off x="2843808" y="159918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1" name="正方形/長方形 40"/>
          <p:cNvSpPr/>
          <p:nvPr/>
        </p:nvSpPr>
        <p:spPr>
          <a:xfrm>
            <a:off x="1403648" y="159918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2" name="正方形/長方形 41"/>
          <p:cNvSpPr/>
          <p:nvPr/>
        </p:nvSpPr>
        <p:spPr>
          <a:xfrm>
            <a:off x="2843808" y="447950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3" name="正方形/長方形 42"/>
          <p:cNvSpPr/>
          <p:nvPr/>
        </p:nvSpPr>
        <p:spPr>
          <a:xfrm>
            <a:off x="1403648" y="447950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6" name="正方形/長方形 45"/>
          <p:cNvSpPr/>
          <p:nvPr/>
        </p:nvSpPr>
        <p:spPr>
          <a:xfrm>
            <a:off x="2843808" y="303934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1403648" y="303934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cxnSp>
        <p:nvCxnSpPr>
          <p:cNvPr id="49" name="直線矢印コネクタ 48"/>
          <p:cNvCxnSpPr>
            <a:stCxn id="40" idx="2"/>
            <a:endCxn id="46" idx="0"/>
          </p:cNvCxnSpPr>
          <p:nvPr/>
        </p:nvCxnSpPr>
        <p:spPr>
          <a:xfrm>
            <a:off x="3563888" y="2319263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>
            <a:stCxn id="42" idx="0"/>
            <a:endCxn id="47" idx="2"/>
          </p:cNvCxnSpPr>
          <p:nvPr/>
        </p:nvCxnSpPr>
        <p:spPr>
          <a:xfrm flipH="1" flipV="1">
            <a:off x="2123728" y="3759423"/>
            <a:ext cx="144016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/>
          <p:cNvSpPr/>
          <p:nvPr/>
        </p:nvSpPr>
        <p:spPr>
          <a:xfrm>
            <a:off x="1619672" y="519063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permute2f128</a:t>
            </a:r>
          </a:p>
        </p:txBody>
      </p:sp>
      <p:sp>
        <p:nvSpPr>
          <p:cNvPr id="65" name="正方形/長方形 64"/>
          <p:cNvSpPr/>
          <p:nvPr/>
        </p:nvSpPr>
        <p:spPr>
          <a:xfrm>
            <a:off x="4715773" y="171358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8" name="正方形/長方形 77"/>
          <p:cNvSpPr/>
          <p:nvPr/>
        </p:nvSpPr>
        <p:spPr>
          <a:xfrm>
            <a:off x="4716016" y="459390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0" dirty="0" smtClean="0">
                <a:effectLst/>
                <a:latin typeface="Consolas" panose="020B0609020204030204" pitchFamily="49" charset="0"/>
              </a:rPr>
              <a:t>tmp2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3" name="正方形/長方形 82"/>
          <p:cNvSpPr/>
          <p:nvPr/>
        </p:nvSpPr>
        <p:spPr>
          <a:xfrm>
            <a:off x="395536" y="318335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vdx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98" name="グループ化 97"/>
          <p:cNvGrpSpPr/>
          <p:nvPr/>
        </p:nvGrpSpPr>
        <p:grpSpPr>
          <a:xfrm>
            <a:off x="7812360" y="1599183"/>
            <a:ext cx="864096" cy="720080"/>
            <a:chOff x="3347864" y="548680"/>
            <a:chExt cx="864096" cy="720080"/>
          </a:xfrm>
        </p:grpSpPr>
        <p:sp>
          <p:nvSpPr>
            <p:cNvPr id="99" name="正方形/長方形 98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01" name="グループ化 100"/>
          <p:cNvGrpSpPr/>
          <p:nvPr/>
        </p:nvGrpSpPr>
        <p:grpSpPr>
          <a:xfrm>
            <a:off x="7092280" y="1599183"/>
            <a:ext cx="864096" cy="720080"/>
            <a:chOff x="3347864" y="1412776"/>
            <a:chExt cx="864096" cy="720080"/>
          </a:xfrm>
        </p:grpSpPr>
        <p:sp>
          <p:nvSpPr>
            <p:cNvPr id="102" name="正方形/長方形 101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3" name="テキスト ボックス 102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04" name="グループ化 103"/>
          <p:cNvGrpSpPr/>
          <p:nvPr/>
        </p:nvGrpSpPr>
        <p:grpSpPr>
          <a:xfrm>
            <a:off x="6372200" y="1599183"/>
            <a:ext cx="864096" cy="720080"/>
            <a:chOff x="1907704" y="548680"/>
            <a:chExt cx="864096" cy="720080"/>
          </a:xfrm>
        </p:grpSpPr>
        <p:sp>
          <p:nvSpPr>
            <p:cNvPr id="105" name="正方形/長方形 104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07" name="グループ化 106"/>
          <p:cNvGrpSpPr/>
          <p:nvPr/>
        </p:nvGrpSpPr>
        <p:grpSpPr>
          <a:xfrm>
            <a:off x="5652120" y="1599183"/>
            <a:ext cx="864096" cy="720080"/>
            <a:chOff x="1907704" y="1412776"/>
            <a:chExt cx="864096" cy="720080"/>
          </a:xfrm>
        </p:grpSpPr>
        <p:sp>
          <p:nvSpPr>
            <p:cNvPr id="108" name="正方形/長方形 107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09" name="テキスト ボックス 108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10" name="正方形/長方形 109"/>
          <p:cNvSpPr/>
          <p:nvPr/>
        </p:nvSpPr>
        <p:spPr>
          <a:xfrm>
            <a:off x="7164288" y="159918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11" name="正方形/長方形 110"/>
          <p:cNvSpPr/>
          <p:nvPr/>
        </p:nvSpPr>
        <p:spPr>
          <a:xfrm>
            <a:off x="5724128" y="159918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12" name="正方形/長方形 111"/>
          <p:cNvSpPr/>
          <p:nvPr/>
        </p:nvSpPr>
        <p:spPr>
          <a:xfrm>
            <a:off x="5868144" y="519063"/>
            <a:ext cx="2550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>
                <a:latin typeface="Consolas" panose="020B0609020204030204" pitchFamily="49" charset="0"/>
              </a:rPr>
              <a:t>permute2f128</a:t>
            </a:r>
          </a:p>
        </p:txBody>
      </p:sp>
      <p:grpSp>
        <p:nvGrpSpPr>
          <p:cNvPr id="113" name="グループ化 112"/>
          <p:cNvGrpSpPr/>
          <p:nvPr/>
        </p:nvGrpSpPr>
        <p:grpSpPr>
          <a:xfrm>
            <a:off x="7812360" y="4479503"/>
            <a:ext cx="864096" cy="720080"/>
            <a:chOff x="3347864" y="548680"/>
            <a:chExt cx="864096" cy="720080"/>
          </a:xfrm>
        </p:grpSpPr>
        <p:sp>
          <p:nvSpPr>
            <p:cNvPr id="114" name="正方形/長方形 113"/>
            <p:cNvSpPr/>
            <p:nvPr/>
          </p:nvSpPr>
          <p:spPr>
            <a:xfrm>
              <a:off x="3419872" y="548680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15" name="テキスト ボックス 114"/>
            <p:cNvSpPr txBox="1"/>
            <p:nvPr/>
          </p:nvSpPr>
          <p:spPr>
            <a:xfrm flipH="1">
              <a:off x="334786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グループ化 115"/>
          <p:cNvGrpSpPr/>
          <p:nvPr/>
        </p:nvGrpSpPr>
        <p:grpSpPr>
          <a:xfrm>
            <a:off x="7092280" y="4479503"/>
            <a:ext cx="864096" cy="720080"/>
            <a:chOff x="3347864" y="1412776"/>
            <a:chExt cx="864096" cy="720080"/>
          </a:xfrm>
        </p:grpSpPr>
        <p:sp>
          <p:nvSpPr>
            <p:cNvPr id="117" name="正方形/長方形 116"/>
            <p:cNvSpPr/>
            <p:nvPr/>
          </p:nvSpPr>
          <p:spPr>
            <a:xfrm>
              <a:off x="3419872" y="1412776"/>
              <a:ext cx="720080" cy="7200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 flipH="1">
              <a:off x="334786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dx_3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19" name="グループ化 118"/>
          <p:cNvGrpSpPr/>
          <p:nvPr/>
        </p:nvGrpSpPr>
        <p:grpSpPr>
          <a:xfrm>
            <a:off x="6372200" y="4479503"/>
            <a:ext cx="864096" cy="720080"/>
            <a:chOff x="1907704" y="548680"/>
            <a:chExt cx="864096" cy="720080"/>
          </a:xfrm>
        </p:grpSpPr>
        <p:sp>
          <p:nvSpPr>
            <p:cNvPr id="120" name="正方形/長方形 119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21" name="テキスト ボックス 120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5652120" y="4479503"/>
            <a:ext cx="864096" cy="720080"/>
            <a:chOff x="1907704" y="1412776"/>
            <a:chExt cx="864096" cy="720080"/>
          </a:xfrm>
        </p:grpSpPr>
        <p:sp>
          <p:nvSpPr>
            <p:cNvPr id="123" name="正方形/長方形 122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25" name="正方形/長方形 124"/>
          <p:cNvSpPr/>
          <p:nvPr/>
        </p:nvSpPr>
        <p:spPr>
          <a:xfrm>
            <a:off x="7164288" y="447950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26" name="正方形/長方形 125"/>
          <p:cNvSpPr/>
          <p:nvPr/>
        </p:nvSpPr>
        <p:spPr>
          <a:xfrm>
            <a:off x="5724128" y="447950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grpSp>
        <p:nvGrpSpPr>
          <p:cNvPr id="127" name="グループ化 126"/>
          <p:cNvGrpSpPr/>
          <p:nvPr/>
        </p:nvGrpSpPr>
        <p:grpSpPr>
          <a:xfrm>
            <a:off x="7812360" y="3039343"/>
            <a:ext cx="864096" cy="720080"/>
            <a:chOff x="1907704" y="548680"/>
            <a:chExt cx="864096" cy="720080"/>
          </a:xfrm>
        </p:grpSpPr>
        <p:sp>
          <p:nvSpPr>
            <p:cNvPr id="128" name="正方形/長方形 127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dz_0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30" name="グループ化 129"/>
          <p:cNvGrpSpPr/>
          <p:nvPr/>
        </p:nvGrpSpPr>
        <p:grpSpPr>
          <a:xfrm>
            <a:off x="7092280" y="3039343"/>
            <a:ext cx="864096" cy="720080"/>
            <a:chOff x="1907704" y="1412776"/>
            <a:chExt cx="864096" cy="720080"/>
          </a:xfrm>
        </p:grpSpPr>
        <p:sp>
          <p:nvSpPr>
            <p:cNvPr id="131" name="正方形/長方形 130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32" name="テキスト ボックス 131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dz_1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33" name="正方形/長方形 132"/>
          <p:cNvSpPr/>
          <p:nvPr/>
        </p:nvSpPr>
        <p:spPr>
          <a:xfrm>
            <a:off x="7164288" y="303934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grpSp>
        <p:nvGrpSpPr>
          <p:cNvPr id="134" name="グループ化 133"/>
          <p:cNvGrpSpPr/>
          <p:nvPr/>
        </p:nvGrpSpPr>
        <p:grpSpPr>
          <a:xfrm>
            <a:off x="6372200" y="3039343"/>
            <a:ext cx="864096" cy="720080"/>
            <a:chOff x="1907704" y="548680"/>
            <a:chExt cx="864096" cy="720080"/>
          </a:xfrm>
        </p:grpSpPr>
        <p:sp>
          <p:nvSpPr>
            <p:cNvPr id="135" name="正方形/長方形 134"/>
            <p:cNvSpPr/>
            <p:nvPr/>
          </p:nvSpPr>
          <p:spPr>
            <a:xfrm>
              <a:off x="1979712" y="548680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36" name="テキスト ボックス 135"/>
            <p:cNvSpPr txBox="1"/>
            <p:nvPr/>
          </p:nvSpPr>
          <p:spPr>
            <a:xfrm flipH="1">
              <a:off x="1907704" y="663079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dz_2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grpSp>
        <p:nvGrpSpPr>
          <p:cNvPr id="137" name="グループ化 136"/>
          <p:cNvGrpSpPr/>
          <p:nvPr/>
        </p:nvGrpSpPr>
        <p:grpSpPr>
          <a:xfrm>
            <a:off x="5652120" y="3039343"/>
            <a:ext cx="864096" cy="720080"/>
            <a:chOff x="1907704" y="1412776"/>
            <a:chExt cx="864096" cy="720080"/>
          </a:xfrm>
        </p:grpSpPr>
        <p:sp>
          <p:nvSpPr>
            <p:cNvPr id="138" name="正方形/長方形 137"/>
            <p:cNvSpPr/>
            <p:nvPr/>
          </p:nvSpPr>
          <p:spPr>
            <a:xfrm>
              <a:off x="1979712" y="1412776"/>
              <a:ext cx="720080" cy="720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 smtClean="0"/>
            </a:p>
          </p:txBody>
        </p:sp>
        <p:sp>
          <p:nvSpPr>
            <p:cNvPr id="139" name="テキスト ボックス 138"/>
            <p:cNvSpPr txBox="1"/>
            <p:nvPr/>
          </p:nvSpPr>
          <p:spPr>
            <a:xfrm flipH="1">
              <a:off x="1907704" y="1527175"/>
              <a:ext cx="864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onsolas" panose="020B0609020204030204" pitchFamily="49" charset="0"/>
                </a:rPr>
                <a:t>dz_3</a:t>
              </a:r>
              <a:endParaRPr kumimoji="1" lang="ja-JP" altLang="en-US" sz="2400" dirty="0" smtClean="0">
                <a:latin typeface="Consolas" panose="020B0609020204030204" pitchFamily="49" charset="0"/>
              </a:endParaRPr>
            </a:p>
          </p:txBody>
        </p:sp>
      </p:grpSp>
      <p:sp>
        <p:nvSpPr>
          <p:cNvPr id="140" name="正方形/長方形 139"/>
          <p:cNvSpPr/>
          <p:nvPr/>
        </p:nvSpPr>
        <p:spPr>
          <a:xfrm>
            <a:off x="5724128" y="3039343"/>
            <a:ext cx="1440160" cy="7200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141" name="正方形/長方形 140"/>
          <p:cNvSpPr/>
          <p:nvPr/>
        </p:nvSpPr>
        <p:spPr>
          <a:xfrm>
            <a:off x="2555776" y="2391271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0*1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2" name="正方形/長方形 141"/>
          <p:cNvSpPr/>
          <p:nvPr/>
        </p:nvSpPr>
        <p:spPr>
          <a:xfrm>
            <a:off x="3203848" y="3831431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2*16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3" name="正方形/長方形 142"/>
          <p:cNvSpPr/>
          <p:nvPr/>
        </p:nvSpPr>
        <p:spPr>
          <a:xfrm>
            <a:off x="3425328" y="10951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4" name="正方形/長方形 143"/>
          <p:cNvSpPr/>
          <p:nvPr/>
        </p:nvSpPr>
        <p:spPr>
          <a:xfrm>
            <a:off x="1979712" y="10951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5" name="正方形/長方形 144"/>
          <p:cNvSpPr/>
          <p:nvPr/>
        </p:nvSpPr>
        <p:spPr>
          <a:xfrm>
            <a:off x="3425328" y="531398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2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46" name="正方形/長方形 145"/>
          <p:cNvSpPr/>
          <p:nvPr/>
        </p:nvSpPr>
        <p:spPr>
          <a:xfrm>
            <a:off x="1985168" y="531398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3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48" name="直線矢印コネクタ 147"/>
          <p:cNvCxnSpPr>
            <a:stCxn id="111" idx="2"/>
            <a:endCxn id="133" idx="0"/>
          </p:cNvCxnSpPr>
          <p:nvPr/>
        </p:nvCxnSpPr>
        <p:spPr>
          <a:xfrm>
            <a:off x="6444208" y="2319263"/>
            <a:ext cx="144016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正方形/長方形 148"/>
          <p:cNvSpPr/>
          <p:nvPr/>
        </p:nvSpPr>
        <p:spPr>
          <a:xfrm>
            <a:off x="7673800" y="10951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0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0" name="正方形/長方形 149"/>
          <p:cNvSpPr/>
          <p:nvPr/>
        </p:nvSpPr>
        <p:spPr>
          <a:xfrm>
            <a:off x="6228184" y="1095127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1" name="正方形/長方形 150"/>
          <p:cNvSpPr/>
          <p:nvPr/>
        </p:nvSpPr>
        <p:spPr>
          <a:xfrm>
            <a:off x="6084168" y="2463279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1*1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2" name="正方形/長方形 151"/>
          <p:cNvSpPr/>
          <p:nvPr/>
        </p:nvSpPr>
        <p:spPr>
          <a:xfrm>
            <a:off x="7745808" y="531398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2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3" name="正方形/長方形 152"/>
          <p:cNvSpPr/>
          <p:nvPr/>
        </p:nvSpPr>
        <p:spPr>
          <a:xfrm>
            <a:off x="6305648" y="5313982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3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55" name="直線矢印コネクタ 154"/>
          <p:cNvCxnSpPr>
            <a:stCxn id="126" idx="0"/>
            <a:endCxn id="140" idx="2"/>
          </p:cNvCxnSpPr>
          <p:nvPr/>
        </p:nvCxnSpPr>
        <p:spPr>
          <a:xfrm flipV="1">
            <a:off x="6444208" y="3759423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正方形/長方形 155"/>
          <p:cNvSpPr/>
          <p:nvPr/>
        </p:nvSpPr>
        <p:spPr>
          <a:xfrm>
            <a:off x="5508104" y="3873822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3*16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7" name="正方形/長方形 156"/>
          <p:cNvSpPr/>
          <p:nvPr/>
        </p:nvSpPr>
        <p:spPr>
          <a:xfrm>
            <a:off x="4741675" y="3153742"/>
            <a:ext cx="694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vdz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8" name="正方形/長方形 157"/>
          <p:cNvSpPr/>
          <p:nvPr/>
        </p:nvSpPr>
        <p:spPr>
          <a:xfrm>
            <a:off x="1452617" y="5919663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imm = 2*16 + 0*1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0" name="正方形/長方形 159"/>
          <p:cNvSpPr/>
          <p:nvPr/>
        </p:nvSpPr>
        <p:spPr>
          <a:xfrm>
            <a:off x="5773097" y="5890046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latin typeface="Consolas" panose="020B0609020204030204" pitchFamily="49" charset="0"/>
              </a:rPr>
              <a:t>imm = 3*16 + 1*1</a:t>
            </a:r>
            <a:endParaRPr lang="en-US" altLang="ja-JP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0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4362</TotalTime>
  <Words>138</Words>
  <Application>Microsoft Office PowerPoint</Application>
  <PresentationFormat>画面に合わせる (4:3)</PresentationFormat>
  <Paragraphs>130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844</cp:revision>
  <dcterms:created xsi:type="dcterms:W3CDTF">2016-11-24T05:38:34Z</dcterms:created>
  <dcterms:modified xsi:type="dcterms:W3CDTF">2020-07-08T14:07:15Z</dcterms:modified>
</cp:coreProperties>
</file>