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2020/4/18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786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539552" y="755993"/>
            <a:ext cx="3528392" cy="2376264"/>
          </a:xfrm>
          <a:prstGeom prst="round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8" name="角丸四角形 67"/>
          <p:cNvSpPr/>
          <p:nvPr/>
        </p:nvSpPr>
        <p:spPr>
          <a:xfrm>
            <a:off x="5004048" y="755993"/>
            <a:ext cx="3528392" cy="2376264"/>
          </a:xfrm>
          <a:prstGeom prst="roundRect">
            <a:avLst/>
          </a:prstGeom>
          <a:solidFill>
            <a:srgbClr val="FFCCFF">
              <a:alpha val="50196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28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16" y="444362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27" y="530772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55" y="530772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角丸四角形 30"/>
          <p:cNvSpPr/>
          <p:nvPr/>
        </p:nvSpPr>
        <p:spPr>
          <a:xfrm>
            <a:off x="798792" y="4371619"/>
            <a:ext cx="3074736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/>
          <p:cNvSpPr/>
          <p:nvPr/>
        </p:nvSpPr>
        <p:spPr>
          <a:xfrm>
            <a:off x="1065216" y="5379731"/>
            <a:ext cx="669680" cy="496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28" idx="2"/>
            <a:endCxn id="32" idx="1"/>
          </p:cNvCxnSpPr>
          <p:nvPr/>
        </p:nvCxnSpPr>
        <p:spPr>
          <a:xfrm>
            <a:off x="1396889" y="5083598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04" y="530772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カギ線コネクタ 35"/>
          <p:cNvCxnSpPr>
            <a:stCxn id="28" idx="2"/>
            <a:endCxn id="35" idx="0"/>
          </p:cNvCxnSpPr>
          <p:nvPr/>
        </p:nvCxnSpPr>
        <p:spPr>
          <a:xfrm rot="16200000" flipH="1">
            <a:off x="1661794" y="4818693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8" idx="2"/>
            <a:endCxn id="30" idx="0"/>
          </p:cNvCxnSpPr>
          <p:nvPr/>
        </p:nvCxnSpPr>
        <p:spPr>
          <a:xfrm rot="16200000" flipH="1">
            <a:off x="1987906" y="4492580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28" idx="2"/>
            <a:endCxn id="29" idx="0"/>
          </p:cNvCxnSpPr>
          <p:nvPr/>
        </p:nvCxnSpPr>
        <p:spPr>
          <a:xfrm rot="16200000" flipH="1">
            <a:off x="2311942" y="4168544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624"/>
            <a:ext cx="1580663" cy="648072"/>
          </a:xfrm>
          <a:prstGeom prst="rect">
            <a:avLst/>
          </a:prstGeom>
        </p:spPr>
      </p:pic>
      <p:sp>
        <p:nvSpPr>
          <p:cNvPr id="42" name="角丸四角形 41"/>
          <p:cNvSpPr/>
          <p:nvPr/>
        </p:nvSpPr>
        <p:spPr>
          <a:xfrm>
            <a:off x="5796136" y="1980129"/>
            <a:ext cx="1656184" cy="93610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柱 42"/>
          <p:cNvSpPr/>
          <p:nvPr/>
        </p:nvSpPr>
        <p:spPr>
          <a:xfrm>
            <a:off x="6300192" y="2196153"/>
            <a:ext cx="669680" cy="496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96" y="444362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07" y="530772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35" y="530772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角丸四角形 46"/>
          <p:cNvSpPr/>
          <p:nvPr/>
        </p:nvSpPr>
        <p:spPr>
          <a:xfrm>
            <a:off x="5169672" y="4371619"/>
            <a:ext cx="3074736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柱 47"/>
          <p:cNvSpPr/>
          <p:nvPr/>
        </p:nvSpPr>
        <p:spPr>
          <a:xfrm>
            <a:off x="5436096" y="5379731"/>
            <a:ext cx="669680" cy="496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/>
          <p:cNvCxnSpPr>
            <a:stCxn id="44" idx="2"/>
            <a:endCxn id="48" idx="1"/>
          </p:cNvCxnSpPr>
          <p:nvPr/>
        </p:nvCxnSpPr>
        <p:spPr>
          <a:xfrm>
            <a:off x="5767769" y="5083598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784" y="530772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カギ線コネクタ 50"/>
          <p:cNvCxnSpPr>
            <a:stCxn id="44" idx="2"/>
            <a:endCxn id="50" idx="0"/>
          </p:cNvCxnSpPr>
          <p:nvPr/>
        </p:nvCxnSpPr>
        <p:spPr>
          <a:xfrm rot="16200000" flipH="1">
            <a:off x="6032674" y="4818693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4" idx="2"/>
            <a:endCxn id="46" idx="0"/>
          </p:cNvCxnSpPr>
          <p:nvPr/>
        </p:nvCxnSpPr>
        <p:spPr>
          <a:xfrm rot="16200000" flipH="1">
            <a:off x="6358786" y="4492580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4" idx="2"/>
            <a:endCxn id="45" idx="0"/>
          </p:cNvCxnSpPr>
          <p:nvPr/>
        </p:nvCxnSpPr>
        <p:spPr>
          <a:xfrm rot="16200000" flipH="1">
            <a:off x="6682822" y="4168544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上矢印 56"/>
          <p:cNvSpPr/>
          <p:nvPr/>
        </p:nvSpPr>
        <p:spPr>
          <a:xfrm>
            <a:off x="6804248" y="3588242"/>
            <a:ext cx="432048" cy="504056"/>
          </a:xfrm>
          <a:prstGeom prst="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1026" name="Picture 2" descr="バツのマークのイラスト「×」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76" y="3132257"/>
            <a:ext cx="527993" cy="52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下矢印 58"/>
          <p:cNvSpPr/>
          <p:nvPr/>
        </p:nvSpPr>
        <p:spPr>
          <a:xfrm rot="5400000">
            <a:off x="4242209" y="2088141"/>
            <a:ext cx="504056" cy="72008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796136" y="154808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公開リポジトリ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62189" y="1548081"/>
            <a:ext cx="1013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fork</a:t>
            </a:r>
            <a:endParaRPr kumimoji="1" lang="ja-JP" altLang="en-US" sz="4000" dirty="0" smtClean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55576" y="3525396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clone</a:t>
            </a:r>
            <a:endParaRPr lang="en-US" altLang="ja-JP" sz="2400" dirty="0" smtClean="0"/>
          </a:p>
          <a:p>
            <a:r>
              <a:rPr lang="ja-JP" altLang="en-US" sz="2400" dirty="0" smtClean="0"/>
              <a:t>できる</a:t>
            </a:r>
            <a:endParaRPr kumimoji="1" lang="ja-JP" altLang="en-US" sz="2400" dirty="0" smtClean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313710" y="3492297"/>
            <a:ext cx="12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push</a:t>
            </a:r>
          </a:p>
          <a:p>
            <a:r>
              <a:rPr lang="ja-JP" altLang="en-US" sz="2400" dirty="0" smtClean="0"/>
              <a:t>できな</a:t>
            </a:r>
            <a:r>
              <a:rPr lang="ja-JP" altLang="en-US" sz="2400" dirty="0"/>
              <a:t>い</a:t>
            </a:r>
            <a:endParaRPr kumimoji="1" lang="ja-JP" altLang="en-US" sz="2400" dirty="0" smtClean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635896" y="6156593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自分の</a:t>
            </a:r>
            <a:r>
              <a:rPr kumimoji="1" lang="en-US" altLang="ja-JP" sz="3200" dirty="0" smtClean="0"/>
              <a:t>PC</a:t>
            </a:r>
            <a:endParaRPr kumimoji="1" lang="ja-JP" altLang="en-US" sz="3200" dirty="0" smtClean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076056" y="3492297"/>
            <a:ext cx="1023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clone</a:t>
            </a:r>
          </a:p>
          <a:p>
            <a:r>
              <a:rPr lang="ja-JP" altLang="en-US" sz="2400" dirty="0" smtClean="0"/>
              <a:t>でき</a:t>
            </a:r>
            <a:r>
              <a:rPr lang="ja-JP" altLang="en-US" sz="2400" dirty="0"/>
              <a:t>る</a:t>
            </a:r>
            <a:endParaRPr kumimoji="1" lang="ja-JP" altLang="en-US" sz="2400" dirty="0" smtClean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08104" y="900009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他人のアカウント</a:t>
            </a:r>
            <a:endParaRPr kumimoji="1" lang="ja-JP" altLang="en-US" sz="2400" dirty="0" smtClean="0"/>
          </a:p>
        </p:txBody>
      </p:sp>
      <p:sp>
        <p:nvSpPr>
          <p:cNvPr id="74" name="角丸四角形 73"/>
          <p:cNvSpPr/>
          <p:nvPr/>
        </p:nvSpPr>
        <p:spPr>
          <a:xfrm>
            <a:off x="1403648" y="1980129"/>
            <a:ext cx="1656184" cy="93610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柱 74"/>
          <p:cNvSpPr/>
          <p:nvPr/>
        </p:nvSpPr>
        <p:spPr>
          <a:xfrm>
            <a:off x="1907704" y="2196153"/>
            <a:ext cx="669680" cy="496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403648" y="154808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リポジトリのコピー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15616" y="972017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自分</a:t>
            </a:r>
            <a:r>
              <a:rPr lang="ja-JP" altLang="en-US" sz="2400" dirty="0" smtClean="0"/>
              <a:t>のアカウント</a:t>
            </a:r>
            <a:endParaRPr kumimoji="1" lang="ja-JP" altLang="en-US" sz="2400" dirty="0" smtClean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2915816" y="3525396"/>
            <a:ext cx="98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push</a:t>
            </a:r>
          </a:p>
          <a:p>
            <a:r>
              <a:rPr lang="ja-JP" altLang="en-US" sz="2400" dirty="0" smtClean="0"/>
              <a:t>できる</a:t>
            </a:r>
            <a:endParaRPr kumimoji="1" lang="ja-JP" altLang="en-US" sz="2400" dirty="0" smtClean="0"/>
          </a:p>
        </p:txBody>
      </p:sp>
      <p:cxnSp>
        <p:nvCxnSpPr>
          <p:cNvPr id="79" name="直線コネクタ 78"/>
          <p:cNvCxnSpPr/>
          <p:nvPr/>
        </p:nvCxnSpPr>
        <p:spPr>
          <a:xfrm flipH="1">
            <a:off x="0" y="3564305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下矢印 65"/>
          <p:cNvSpPr/>
          <p:nvPr/>
        </p:nvSpPr>
        <p:spPr>
          <a:xfrm>
            <a:off x="1763688" y="3348280"/>
            <a:ext cx="504056" cy="72008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7" name="下矢印 66"/>
          <p:cNvSpPr/>
          <p:nvPr/>
        </p:nvSpPr>
        <p:spPr>
          <a:xfrm rot="10800000">
            <a:off x="2339752" y="3348280"/>
            <a:ext cx="504056" cy="72008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4" name="下矢印 53"/>
          <p:cNvSpPr/>
          <p:nvPr/>
        </p:nvSpPr>
        <p:spPr>
          <a:xfrm>
            <a:off x="6156176" y="3348281"/>
            <a:ext cx="504056" cy="72008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580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1691680" y="1268760"/>
            <a:ext cx="1440160" cy="1440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楕円 3"/>
          <p:cNvSpPr/>
          <p:nvPr/>
        </p:nvSpPr>
        <p:spPr>
          <a:xfrm>
            <a:off x="5292080" y="1268760"/>
            <a:ext cx="1440160" cy="1440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3203848" y="17728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" name="右矢印 5"/>
          <p:cNvSpPr/>
          <p:nvPr/>
        </p:nvSpPr>
        <p:spPr>
          <a:xfrm rot="10800000">
            <a:off x="4572000" y="17728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971600" y="548680"/>
            <a:ext cx="64807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1888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420298" cy="281786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7956376" y="1792693"/>
            <a:ext cx="501824" cy="304463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221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3" y="1517418"/>
            <a:ext cx="8238132" cy="311903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7444410" y="4217841"/>
            <a:ext cx="1192694" cy="364098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6409" y="2564296"/>
            <a:ext cx="184867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7" y="713231"/>
            <a:ext cx="8194906" cy="522465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970458" y="2069001"/>
            <a:ext cx="1827606" cy="271863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642530" y="950385"/>
            <a:ext cx="303606" cy="302343"/>
          </a:xfrm>
          <a:prstGeom prst="round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237744" y="2011680"/>
            <a:ext cx="612648" cy="420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6" name="右矢印 5"/>
          <p:cNvSpPr/>
          <p:nvPr/>
        </p:nvSpPr>
        <p:spPr>
          <a:xfrm rot="5400000">
            <a:off x="7495032" y="353568"/>
            <a:ext cx="612648" cy="420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236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24</Words>
  <Application>Microsoft Office PowerPoint</Application>
  <PresentationFormat>画面に合わせる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844</cp:revision>
  <dcterms:created xsi:type="dcterms:W3CDTF">2016-11-24T05:38:34Z</dcterms:created>
  <dcterms:modified xsi:type="dcterms:W3CDTF">2020-04-18T16:27:03Z</dcterms:modified>
</cp:coreProperties>
</file>