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5" autoAdjust="0"/>
    <p:restoredTop sz="94806"/>
  </p:normalViewPr>
  <p:slideViewPr>
    <p:cSldViewPr>
      <p:cViewPr varScale="1">
        <p:scale>
          <a:sx n="64" d="100"/>
          <a:sy n="64" d="100"/>
        </p:scale>
        <p:origin x="158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2020/4/12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52736"/>
            <a:ext cx="8248997" cy="3684281"/>
          </a:xfrm>
          <a:prstGeom prst="rect">
            <a:avLst/>
          </a:prstGeom>
        </p:spPr>
      </p:pic>
      <p:sp>
        <p:nvSpPr>
          <p:cNvPr id="3" name="楕円 2"/>
          <p:cNvSpPr/>
          <p:nvPr/>
        </p:nvSpPr>
        <p:spPr>
          <a:xfrm>
            <a:off x="467544" y="980728"/>
            <a:ext cx="504056" cy="504056"/>
          </a:xfrm>
          <a:prstGeom prst="ellipse">
            <a:avLst/>
          </a:prstGeom>
          <a:ln w="571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476672"/>
            <a:ext cx="5328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↓ここをクリックするとホーム画面に戻る</a:t>
            </a:r>
            <a:endParaRPr kumimoji="1" lang="ja-JP" altLang="en-US" sz="2400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539552" y="2564904"/>
            <a:ext cx="1224136" cy="360040"/>
          </a:xfrm>
          <a:prstGeom prst="roundRect">
            <a:avLst/>
          </a:prstGeom>
          <a:ln w="57150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1560" y="4941168"/>
            <a:ext cx="5126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ここをクリックしてリポジトリを新規作成</a:t>
            </a:r>
            <a:endParaRPr kumimoji="1" lang="ja-JP" altLang="en-US" sz="2400" dirty="0" smtClean="0"/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1043608" y="3068960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92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908720"/>
            <a:ext cx="5740695" cy="4730993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1547664" y="3717032"/>
            <a:ext cx="2592288" cy="432048"/>
          </a:xfrm>
          <a:prstGeom prst="roundRect">
            <a:avLst/>
          </a:prstGeom>
          <a:ln w="57150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6190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80" y="809490"/>
            <a:ext cx="7588640" cy="523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57150">
          <a:solidFill>
            <a:srgbClr val="FF0000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4244</TotalTime>
  <Words>18</Words>
  <Application>Microsoft Office PowerPoint</Application>
  <PresentationFormat>画面に合わせる (4:3)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ＭＳ Ｐゴシック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watanabe</cp:lastModifiedBy>
  <cp:revision>828</cp:revision>
  <dcterms:created xsi:type="dcterms:W3CDTF">2016-11-24T05:38:34Z</dcterms:created>
  <dcterms:modified xsi:type="dcterms:W3CDTF">2020-04-12T17:17:11Z</dcterms:modified>
</cp:coreProperties>
</file>