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64" d="100"/>
          <a:sy n="64" d="100"/>
        </p:scale>
        <p:origin x="1584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2020/6/1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47864" y="332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公開</a:t>
            </a:r>
            <a:r>
              <a:rPr lang="ja-JP" altLang="en-US" sz="3600" dirty="0" smtClean="0"/>
              <a:t>鍵認証</a:t>
            </a:r>
            <a:endParaRPr kumimoji="1" lang="ja-JP" altLang="en-US" sz="3600" dirty="0" smtClean="0"/>
          </a:p>
        </p:txBody>
      </p:sp>
      <p:pic>
        <p:nvPicPr>
          <p:cNvPr id="1026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シンプルな南京錠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1683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サーバのイラスト（グレー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61048"/>
            <a:ext cx="978005" cy="14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パソコンを使う女性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1656184" cy="16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516216" y="5445224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  <a:endParaRPr kumimoji="1" lang="ja-JP" altLang="en-US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75656" y="544522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14127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秘密鍵</a:t>
            </a:r>
            <a:endParaRPr kumimoji="1" lang="ja-JP" altLang="en-US" sz="2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16216" y="13407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公開</a:t>
            </a:r>
            <a:r>
              <a:rPr lang="ja-JP" altLang="en-US" sz="2400" dirty="0" smtClean="0"/>
              <a:t>鍵</a:t>
            </a:r>
            <a:endParaRPr kumimoji="1" lang="ja-JP" altLang="en-US" sz="2400" dirty="0" smtClean="0"/>
          </a:p>
        </p:txBody>
      </p:sp>
      <p:sp>
        <p:nvSpPr>
          <p:cNvPr id="4" name="左右矢印 3"/>
          <p:cNvSpPr/>
          <p:nvPr/>
        </p:nvSpPr>
        <p:spPr>
          <a:xfrm>
            <a:off x="3131840" y="2276872"/>
            <a:ext cx="2736304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8101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5896" y="188640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多段</a:t>
            </a:r>
            <a:r>
              <a:rPr lang="en-US" altLang="ja-JP" sz="3600" dirty="0" smtClean="0"/>
              <a:t>SSH</a:t>
            </a:r>
          </a:p>
        </p:txBody>
      </p:sp>
      <p:pic>
        <p:nvPicPr>
          <p:cNvPr id="3" name="Picture 6" descr="サーバのイラスト（グレー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21088"/>
            <a:ext cx="978005" cy="14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パソコンを使う女性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1656184" cy="16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076056" y="5805264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  <a:endParaRPr kumimoji="1" lang="ja-JP" altLang="en-US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23728" y="42210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48064" y="2607295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9" name="右矢印 8"/>
          <p:cNvSpPr/>
          <p:nvPr/>
        </p:nvSpPr>
        <p:spPr>
          <a:xfrm rot="1800000">
            <a:off x="3691514" y="4289210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0" name="右矢印 9"/>
          <p:cNvSpPr/>
          <p:nvPr/>
        </p:nvSpPr>
        <p:spPr>
          <a:xfrm rot="19347134">
            <a:off x="3663954" y="2551819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4" name="上矢印 13"/>
          <p:cNvSpPr/>
          <p:nvPr/>
        </p:nvSpPr>
        <p:spPr>
          <a:xfrm>
            <a:off x="5436096" y="3356992"/>
            <a:ext cx="504056" cy="834392"/>
          </a:xfrm>
          <a:prstGeom prst="up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15" name="Picture 2" descr="サーバ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08720"/>
            <a:ext cx="1008112" cy="153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260648"/>
            <a:ext cx="6482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案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：サーバにローカルと同じ秘密鍵を置いておく</a:t>
            </a:r>
            <a:endParaRPr kumimoji="1" lang="ja-JP" altLang="en-US" sz="2400" dirty="0" smtClean="0"/>
          </a:p>
        </p:txBody>
      </p:sp>
      <p:pic>
        <p:nvPicPr>
          <p:cNvPr id="3" name="Picture 8" descr="パソコンを使う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1255812" cy="12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サーバのイラスト（グレー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741579" cy="11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サーバ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6752"/>
            <a:ext cx="7565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6896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左右矢印 9"/>
          <p:cNvSpPr/>
          <p:nvPr/>
        </p:nvSpPr>
        <p:spPr>
          <a:xfrm>
            <a:off x="2051720" y="3356992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12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06896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683568" y="24208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07904" y="242088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  <a:endParaRPr kumimoji="1" lang="ja-JP" altLang="en-US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242088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pic>
        <p:nvPicPr>
          <p:cNvPr id="16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21088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左右矢印 16"/>
          <p:cNvSpPr/>
          <p:nvPr/>
        </p:nvSpPr>
        <p:spPr>
          <a:xfrm rot="20700000">
            <a:off x="5052833" y="3902907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4098" name="Picture 2" descr="「ダメ」のポーズをする人のイラスト（女性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36232"/>
            <a:ext cx="1437676" cy="17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2987824" y="5733256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ダメ！ゼッタイ！</a:t>
            </a:r>
            <a:endParaRPr kumimoji="1" lang="ja-JP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1441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パソコンを使う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1255812" cy="12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サーバのイラスト（グレー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741579" cy="11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サーバ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6752"/>
            <a:ext cx="7565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51520" y="303039"/>
            <a:ext cx="854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案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：サーバに別の秘密鍵を置き、対応する公開鍵を登録しておく</a:t>
            </a:r>
            <a:endParaRPr kumimoji="1" lang="ja-JP" altLang="en-US" sz="2400" dirty="0" smtClean="0"/>
          </a:p>
        </p:txBody>
      </p:sp>
      <p:pic>
        <p:nvPicPr>
          <p:cNvPr id="7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6896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鍵のイラスト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ハート型の南京錠のイラスト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149080"/>
            <a:ext cx="922412" cy="9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左右矢印 10"/>
          <p:cNvSpPr/>
          <p:nvPr/>
        </p:nvSpPr>
        <p:spPr>
          <a:xfrm>
            <a:off x="2051720" y="3356992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2" name="左右矢印 11"/>
          <p:cNvSpPr/>
          <p:nvPr/>
        </p:nvSpPr>
        <p:spPr>
          <a:xfrm>
            <a:off x="5076056" y="4437112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13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06896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83568" y="24208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07904" y="242088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  <a:endParaRPr kumimoji="1" lang="ja-JP" altLang="en-US" sz="2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32240" y="242088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pic>
        <p:nvPicPr>
          <p:cNvPr id="17" name="Picture 2" descr="「ダメ」のポーズをする人のイラスト（女性）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36232"/>
            <a:ext cx="1437676" cy="17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2987824" y="5733256"/>
            <a:ext cx="458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案</a:t>
            </a:r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よりマシだけどダメ</a:t>
            </a:r>
            <a:endParaRPr kumimoji="1" lang="ja-JP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857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パソコンを使う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1255812" cy="12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サーバのイラスト（グレー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741579" cy="11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サーバのイラスト（青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6752"/>
            <a:ext cx="7565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右矢印 6"/>
          <p:cNvSpPr/>
          <p:nvPr/>
        </p:nvSpPr>
        <p:spPr>
          <a:xfrm>
            <a:off x="2051720" y="3212976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8" name="Picture 4" descr="シンプルな南京錠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9695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3568" y="24208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7904" y="2420888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サーバ</a:t>
            </a:r>
            <a:endParaRPr kumimoji="1" lang="ja-JP" altLang="en-US" sz="2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32240" y="242088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pic>
        <p:nvPicPr>
          <p:cNvPr id="13" name="Picture 2" descr="家の鍵のイラスト（ディスクシリンダー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9080"/>
            <a:ext cx="780087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カギ線コネクタ 14"/>
          <p:cNvCxnSpPr>
            <a:endCxn id="13" idx="1"/>
          </p:cNvCxnSpPr>
          <p:nvPr/>
        </p:nvCxnSpPr>
        <p:spPr>
          <a:xfrm>
            <a:off x="1187624" y="3717032"/>
            <a:ext cx="2664296" cy="822092"/>
          </a:xfrm>
          <a:prstGeom prst="bentConnector3">
            <a:avLst>
              <a:gd name="adj1" fmla="val 384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907704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転送</a:t>
            </a:r>
            <a:endParaRPr kumimoji="1" lang="ja-JP" altLang="en-US" sz="2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67744" y="177281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ssh -A</a:t>
            </a:r>
            <a:endParaRPr kumimoji="1" lang="ja-JP" altLang="en-US" sz="2400" dirty="0" smtClean="0"/>
          </a:p>
        </p:txBody>
      </p:sp>
      <p:sp>
        <p:nvSpPr>
          <p:cNvPr id="19" name="左右矢印 18"/>
          <p:cNvSpPr/>
          <p:nvPr/>
        </p:nvSpPr>
        <p:spPr>
          <a:xfrm rot="20700000">
            <a:off x="5052833" y="3902907"/>
            <a:ext cx="1512168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843808" y="188640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エージェント転送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46584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73</Words>
  <Application>Microsoft Office PowerPoint</Application>
  <PresentationFormat>画面に合わせる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839</cp:revision>
  <dcterms:created xsi:type="dcterms:W3CDTF">2016-11-24T05:38:34Z</dcterms:created>
  <dcterms:modified xsi:type="dcterms:W3CDTF">2020-06-01T11:09:18Z</dcterms:modified>
</cp:coreProperties>
</file>