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64" d="100"/>
          <a:sy n="64" d="100"/>
        </p:scale>
        <p:origin x="1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2020/4/11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9310" y="27089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5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29610" y="4879099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300671" y="382886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6" idx="2"/>
            <a:endCxn id="7" idx="0"/>
          </p:cNvCxnSpPr>
          <p:nvPr/>
        </p:nvCxnSpPr>
        <p:spPr>
          <a:xfrm>
            <a:off x="1583668" y="4357003"/>
            <a:ext cx="1722" cy="224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6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9310" y="27089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5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29610" y="4879099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300671" y="382886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6" idx="2"/>
            <a:endCxn id="7" idx="0"/>
          </p:cNvCxnSpPr>
          <p:nvPr/>
        </p:nvCxnSpPr>
        <p:spPr>
          <a:xfrm>
            <a:off x="1583668" y="4357003"/>
            <a:ext cx="1722" cy="224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18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652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3779912" y="4879099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150973" y="382886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cxnSp>
        <p:nvCxnSpPr>
          <p:cNvPr id="24" name="直線コネクタ 23"/>
          <p:cNvCxnSpPr>
            <a:stCxn id="20" idx="2"/>
            <a:endCxn id="21" idx="0"/>
          </p:cNvCxnSpPr>
          <p:nvPr/>
        </p:nvCxnSpPr>
        <p:spPr>
          <a:xfrm>
            <a:off x="4433970" y="4357003"/>
            <a:ext cx="1722" cy="224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右矢印 7"/>
          <p:cNvSpPr/>
          <p:nvPr/>
        </p:nvSpPr>
        <p:spPr>
          <a:xfrm>
            <a:off x="2843808" y="4149080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6578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9310" y="27089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50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929610" y="4879099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300671" y="382886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6" idx="2"/>
            <a:endCxn id="7" idx="0"/>
          </p:cNvCxnSpPr>
          <p:nvPr/>
        </p:nvCxnSpPr>
        <p:spPr>
          <a:xfrm>
            <a:off x="1583668" y="4357003"/>
            <a:ext cx="1722" cy="224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002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ファイルアイコン（ブランク）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736" y="4581128"/>
            <a:ext cx="720080" cy="8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6659996" y="4879099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031057" y="382886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cxnSp>
        <p:nvCxnSpPr>
          <p:cNvPr id="24" name="直線コネクタ 23"/>
          <p:cNvCxnSpPr>
            <a:stCxn id="20" idx="2"/>
            <a:endCxn id="21" idx="0"/>
          </p:cNvCxnSpPr>
          <p:nvPr/>
        </p:nvCxnSpPr>
        <p:spPr>
          <a:xfrm>
            <a:off x="7314054" y="4357003"/>
            <a:ext cx="1722" cy="224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右矢印 16"/>
          <p:cNvSpPr/>
          <p:nvPr/>
        </p:nvSpPr>
        <p:spPr>
          <a:xfrm>
            <a:off x="5796136" y="4149080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695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9310" y="27089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300671" y="382886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6" idx="2"/>
            <a:endCxn id="7" idx="0"/>
          </p:cNvCxnSpPr>
          <p:nvPr/>
        </p:nvCxnSpPr>
        <p:spPr>
          <a:xfrm>
            <a:off x="1583668" y="4357003"/>
            <a:ext cx="1722" cy="224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1294892" y="4653136"/>
            <a:ext cx="576064" cy="720080"/>
            <a:chOff x="3851920" y="1268760"/>
            <a:chExt cx="2880320" cy="36004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5" name="1 つの角を切り取った四角形 2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直角三角形 2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971364" y="4869160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  <p:pic>
        <p:nvPicPr>
          <p:cNvPr id="2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6917295" y="382886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stCxn id="28" idx="2"/>
          </p:cNvCxnSpPr>
          <p:nvPr/>
        </p:nvCxnSpPr>
        <p:spPr>
          <a:xfrm>
            <a:off x="7200292" y="4357003"/>
            <a:ext cx="1722" cy="224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6911516" y="4653136"/>
            <a:ext cx="576064" cy="720080"/>
            <a:chOff x="3851920" y="1268760"/>
            <a:chExt cx="2880320" cy="3600400"/>
          </a:xfrm>
          <a:solidFill>
            <a:schemeClr val="bg1"/>
          </a:solidFill>
        </p:grpSpPr>
        <p:sp>
          <p:nvSpPr>
            <p:cNvPr id="32" name="1 つの角を切り取った四角形 3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587988" y="4869160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806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9310" y="27089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300671" y="382886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6" idx="2"/>
            <a:endCxn id="7" idx="0"/>
          </p:cNvCxnSpPr>
          <p:nvPr/>
        </p:nvCxnSpPr>
        <p:spPr>
          <a:xfrm>
            <a:off x="1583668" y="4357003"/>
            <a:ext cx="1722" cy="224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1294892" y="4653136"/>
            <a:ext cx="576064" cy="720080"/>
            <a:chOff x="3851920" y="1268760"/>
            <a:chExt cx="2880320" cy="36004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5" name="1 つの角を切り取った四角形 2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直角三角形 2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971364" y="4869160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  <p:pic>
        <p:nvPicPr>
          <p:cNvPr id="2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6917295" y="382886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stCxn id="28" idx="2"/>
          </p:cNvCxnSpPr>
          <p:nvPr/>
        </p:nvCxnSpPr>
        <p:spPr>
          <a:xfrm>
            <a:off x="7200292" y="4357003"/>
            <a:ext cx="1722" cy="224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6911516" y="4653136"/>
            <a:ext cx="576064" cy="720080"/>
            <a:chOff x="3851920" y="1268760"/>
            <a:chExt cx="2880320" cy="3600400"/>
          </a:xfrm>
          <a:solidFill>
            <a:schemeClr val="bg1"/>
          </a:solidFill>
        </p:grpSpPr>
        <p:sp>
          <p:nvSpPr>
            <p:cNvPr id="32" name="1 つの角を切り取った四角形 3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587988" y="4869160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4355976" y="4653136"/>
            <a:ext cx="576064" cy="720080"/>
            <a:chOff x="3851920" y="1268760"/>
            <a:chExt cx="2880320" cy="36004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2" name="1 つの角を切り取った四角形 2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直角三角形 2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4032448" y="4869160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2843808" y="4149080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84286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79310" y="2708920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200" dirty="0" smtClean="0"/>
              <a:t>ワークツリー</a:t>
            </a:r>
            <a:endParaRPr kumimoji="1"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5856" y="270892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インデックス</a:t>
            </a:r>
            <a:endParaRPr kumimoji="1" lang="ja-JP" altLang="en-US" sz="32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228184" y="270892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リポジトリ</a:t>
            </a:r>
            <a:endParaRPr kumimoji="1" lang="ja-JP" altLang="en-US" sz="3200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13184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線コネクタ 12"/>
          <p:cNvCxnSpPr/>
          <p:nvPr/>
        </p:nvCxnSpPr>
        <p:spPr>
          <a:xfrm>
            <a:off x="6012160" y="2708920"/>
            <a:ext cx="0" cy="331236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300671" y="382886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cxnSp>
        <p:nvCxnSpPr>
          <p:cNvPr id="18" name="直線コネクタ 17"/>
          <p:cNvCxnSpPr>
            <a:stCxn id="6" idx="2"/>
            <a:endCxn id="7" idx="0"/>
          </p:cNvCxnSpPr>
          <p:nvPr/>
        </p:nvCxnSpPr>
        <p:spPr>
          <a:xfrm>
            <a:off x="1583668" y="4357003"/>
            <a:ext cx="1722" cy="224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/>
          <p:cNvGrpSpPr/>
          <p:nvPr/>
        </p:nvGrpSpPr>
        <p:grpSpPr>
          <a:xfrm>
            <a:off x="1294892" y="4653136"/>
            <a:ext cx="576064" cy="720080"/>
            <a:chOff x="3851920" y="1268760"/>
            <a:chExt cx="2880320" cy="36004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5" name="1 つの角を切り取った四角形 24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直角三角形 25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/>
          <p:cNvSpPr txBox="1"/>
          <p:nvPr/>
        </p:nvSpPr>
        <p:spPr>
          <a:xfrm>
            <a:off x="971364" y="4869160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  <p:pic>
        <p:nvPicPr>
          <p:cNvPr id="28" name="Picture 2" descr="フォルダの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573016"/>
            <a:ext cx="936104" cy="78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/>
          <p:cNvSpPr txBox="1"/>
          <p:nvPr/>
        </p:nvSpPr>
        <p:spPr>
          <a:xfrm>
            <a:off x="6917295" y="3828864"/>
            <a:ext cx="53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test</a:t>
            </a:r>
            <a:endParaRPr kumimoji="1" lang="ja-JP" altLang="en-US" dirty="0"/>
          </a:p>
        </p:txBody>
      </p:sp>
      <p:cxnSp>
        <p:nvCxnSpPr>
          <p:cNvPr id="30" name="直線コネクタ 29"/>
          <p:cNvCxnSpPr>
            <a:stCxn id="28" idx="2"/>
          </p:cNvCxnSpPr>
          <p:nvPr/>
        </p:nvCxnSpPr>
        <p:spPr>
          <a:xfrm>
            <a:off x="7200292" y="4357003"/>
            <a:ext cx="1722" cy="224125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/>
          <p:cNvGrpSpPr/>
          <p:nvPr/>
        </p:nvGrpSpPr>
        <p:grpSpPr>
          <a:xfrm>
            <a:off x="6911516" y="4653136"/>
            <a:ext cx="576064" cy="720080"/>
            <a:chOff x="3851920" y="1268760"/>
            <a:chExt cx="2880320" cy="360040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2" name="1 つの角を切り取った四角形 31"/>
            <p:cNvSpPr/>
            <p:nvPr/>
          </p:nvSpPr>
          <p:spPr>
            <a:xfrm>
              <a:off x="3851920" y="1268760"/>
              <a:ext cx="2880320" cy="3600400"/>
            </a:xfrm>
            <a:prstGeom prst="snip1Rect">
              <a:avLst>
                <a:gd name="adj" fmla="val 24949"/>
              </a:avLst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直角三角形 32"/>
            <p:cNvSpPr/>
            <p:nvPr/>
          </p:nvSpPr>
          <p:spPr>
            <a:xfrm>
              <a:off x="6012160" y="1268760"/>
              <a:ext cx="720080" cy="720080"/>
            </a:xfrm>
            <a:prstGeom prst="rtTriangl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6587988" y="4869160"/>
            <a:ext cx="136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README.</a:t>
            </a:r>
            <a:r>
              <a:rPr lang="en-US" altLang="ja-JP" dirty="0" smtClean="0"/>
              <a:t>md</a:t>
            </a:r>
            <a:endParaRPr kumimoji="1" lang="ja-JP" altLang="en-US" dirty="0"/>
          </a:p>
        </p:txBody>
      </p:sp>
      <p:sp>
        <p:nvSpPr>
          <p:cNvPr id="27" name="右矢印 26"/>
          <p:cNvSpPr/>
          <p:nvPr/>
        </p:nvSpPr>
        <p:spPr>
          <a:xfrm>
            <a:off x="5724128" y="4149080"/>
            <a:ext cx="648072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2434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4085</TotalTime>
  <Words>41</Words>
  <Application>Microsoft Office PowerPoint</Application>
  <PresentationFormat>画面に合わせる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824</cp:revision>
  <dcterms:created xsi:type="dcterms:W3CDTF">2016-11-24T05:38:34Z</dcterms:created>
  <dcterms:modified xsi:type="dcterms:W3CDTF">2020-04-11T11:08:27Z</dcterms:modified>
</cp:coreProperties>
</file>