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6DFA-A0FC-4A03-9B9B-E79835B6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AC5D7C-05B7-4B99-99C7-76FAD8D9A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DCBD8-DDB3-4A1C-90B4-A33B178A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2FE81D-0059-4DBF-864D-0B6F74C7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5651A-AABA-435C-B36E-47EDC162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45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8A771-A717-4012-9D3E-9BFD0EE4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D0962C-5207-43A0-9F59-2177DF007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31359-E1E2-4988-B12C-3060E4F9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6792B-8EA7-49DB-8BCD-1C40AD4E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D0F05-583F-4420-9974-EB7CE6AD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4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278D27-C4D1-4765-B469-F4399DF1C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F7C05E-35A3-48D9-BC29-435536C87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56FBA8-ECFA-4E5F-A59D-FCE24DBD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1FE804-E922-4869-9180-F16165F1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3B7551-BA4D-46DD-951F-392B5158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17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646AA-FF04-401C-8B8D-74D1ADF4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72E88F-762E-42BD-9EF6-810FBC36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FF700-86A2-4035-A827-50A1062A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B09BED-359F-4D3F-AA82-8D1001E2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1255D3-6F81-47A2-8290-ED198F61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4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61B4A-B8CE-4AE4-A5E3-1640877D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85470C-06EF-4968-BD8B-E6A53474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4CEB3-7B59-428D-8C7F-ACBBDA22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1A1C9-7695-4D01-993B-3365370D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1D221-CD43-4AA6-8B6B-7A360C7F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69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1DB26-D5AA-41BF-9B8F-0FD86FE4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6FE631-9677-49A5-9C3F-1FDE5A9B6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14295-B175-48F3-BFA2-413F4AFD4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E84BBD-2C7D-4A9B-A5EE-A3D5C501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6233F-EE98-4003-AF78-03993FFE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66333C-DEA4-4A30-BD4B-6162DAA5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4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D04F2-4F7C-45B6-B81C-0E5EC0CF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6468E2-E952-4015-AC7F-C7099BE60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2C346-C200-4C8E-A513-C5C443F2E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C2899B-ED73-4BDA-8508-709E6131E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185969-1F3D-461E-9C21-BF8D91667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E53AA9-D24D-4F73-8E9A-771420B1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315EDC-D1A7-4CE5-9006-E7444F35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3CF1A9-2EAD-40B8-B0F0-DE58A80E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0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8D9AE-E0C0-4B4D-A77D-288E68A7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A92DC5-F0D7-4AAC-BD23-0BEF8059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184F3F-11C0-4CF9-815D-B5E6E972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08802B-78F3-4F21-A706-AE0EFA31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58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F247BF-D6E0-4BA9-A6EE-0A084E7D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BF6EF2-98EB-47B1-BF77-886A5268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68BEBE-7402-408D-812E-C6303686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90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53DE3-FA8A-4E64-9BD2-B957B322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28188D-C3D0-4694-8F7C-9A1FD162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25BFD1-42B2-490C-8C02-D6E68E96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DAC48-08E7-4EF9-BF31-AA162CA8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63ADF-D1C1-4DAF-B18B-C315BF71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E1527F-4D48-4F2E-A80B-D78CEA74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5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8FA76-87F0-4B5A-B858-80B89D96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746CD3-7240-436E-ACC2-9972940B7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AAD61E-9FC8-4C10-802B-0AD19C079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DA32A7-2764-4010-8C02-0D80879E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B39381-BE1C-4082-AA97-3EA1BAFA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A2F204-3684-4D10-9D9E-4BC93040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59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8C8D21-A582-43AF-A280-896F7A8C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2A9197-01AB-421D-9E99-76E031EC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F9266C-FD6A-41B2-8B1D-E71424EFE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16CF-F3C7-4AFC-8EDA-1E39F03CCB36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5516B3-37F8-43AB-B3E3-494770232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B554A6-EDA1-492E-935F-D42A75AC3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6B8F-EE48-47EB-8B0F-D3B65E1DA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7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E5BE484-CBAB-4313-8A3A-9AC26029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1310" y="69338"/>
            <a:ext cx="8949380" cy="67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8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5F2B3179-12EA-4706-8C29-C78F8E906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852" y="369320"/>
            <a:ext cx="8150296" cy="611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ワイド画面</PresentationFormat>
  <Paragraphs>0</Paragraphs>
  <Slides>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eba</dc:creator>
  <cp:lastModifiedBy>eba</cp:lastModifiedBy>
  <cp:revision>5</cp:revision>
  <dcterms:created xsi:type="dcterms:W3CDTF">2023-07-02T07:34:31Z</dcterms:created>
  <dcterms:modified xsi:type="dcterms:W3CDTF">2023-07-02T08:05:24Z</dcterms:modified>
</cp:coreProperties>
</file>