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1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4D3881-3040-4B05-B4A0-47226EB7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00C1B8-9258-47DC-897B-497B16D5B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140A83-BBB2-4743-8B8B-2E5789A2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745CD-B60A-4ED6-AD47-C7B6CA6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95D2CE-3EBA-46F5-ADB1-71DDF95F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9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911B9-C803-425A-8A7A-A305DF79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F25349-0DC0-4BAE-ABB9-55ED58BDC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C2F46-B599-4CFE-BC66-349F71F5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0B591-89BD-4D83-8B76-C5A77297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414AF-703C-4903-896D-E43A0E632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705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99532D-1D6D-4F89-88C5-06E77A358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61F7AC-0DA3-49D5-A95B-A7DDAD203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D59370-14E5-41E9-AA86-5C489ED7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1A6458-66FD-4CCC-A7AB-0CE934C4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5174A-693A-4BD7-BEA1-55CBC453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4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E7E36-1083-491D-8A39-7DB49F7B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C4702-208B-41D8-B487-F9DA233B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58077F-7EB8-4C7E-BE4A-AFE9B4F8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16E7B-A110-4486-9332-FBACFD9F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6EE7D7-55BC-4025-838B-EA1C5A8B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ABDBE-DF03-4BEC-B22F-ACC4D223E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57B678-52FF-4796-87EF-CD9742D19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13C36B-C80D-4147-BE32-FE197162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E5665D-1BEF-417F-B8D1-ED8C0317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89386-4FD2-4ED6-A1F6-D10422A2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73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70525-13CF-4343-8F63-FCFA3DF2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F79C09-00B8-42E8-802E-266FFA51B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2D0354-E4EF-4278-AEF0-3EC781E8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EFBEE-C050-47DF-A709-7A047F9D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D38547-9D25-405A-BF7E-14EE7CB9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4BC4DA-4FF6-4F44-BD5D-F4A1455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5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A2D7C-3F85-4A2F-9AB3-E5334A32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2DFB73-745C-4373-B0BC-17093E882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546C84-5468-4C8F-B30E-67068854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F140A1-1965-4DC3-AB13-2933433B7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608C50-2F00-438D-90A2-95C953524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F657CA-9747-4373-91BB-B67F908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D5E7AD-6608-482D-8747-0F3E1C1A4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DF9BA3-839D-42BD-9F3D-689BC8A8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90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FB318-8DCC-4B4A-ACEF-A58ACA6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CF2005-143A-4E6B-8869-F0C178C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5AB8BB-5C29-4C65-BCA7-635D9207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B9BDF6-AA93-47D8-8434-09B52B52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05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022EE5C-EE9D-45C4-807A-86D7B510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FA283F-7251-4DA2-8071-69C4076D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BE8BA2-7678-48EF-AAD6-2B881AA4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54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52001-1DB8-45D3-8F5A-C1D19915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CE0997-4FE3-412F-9725-9EEF8FEA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95D0A6-511C-450D-9B1C-8F4471EF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9D6CF3-391B-4F4F-BD94-A7906784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7E3FB3-613D-46A1-A6D6-9DD10E2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2B7D3B-EA43-45C3-ACDE-B7ECA1FB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45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2B1D5-8C97-4FA8-89FF-BC43FB05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3ABCF6-13A7-4342-BA3C-D7ABD9276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710CFB-6082-41C3-A990-13CBB236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9D5E25-1D33-40C9-9D60-8B863ECB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849AC-CB87-4766-A47C-6D97C20A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AA3080-5CA1-4A65-82D2-A4EB6CF4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78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5262F4-B2F1-4717-9D96-74EFF9431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0E8B5C-B378-4571-A10F-030FFE08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A195E-E627-42C7-8851-302EFB8DC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E8EA-EA12-4544-B86F-5F3461AEB849}" type="datetimeFigureOut">
              <a:rPr kumimoji="1" lang="ja-JP" altLang="en-US" smtClean="0"/>
              <a:t>2023/7/11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34A079-ABA9-4562-A4FB-47889BDA6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761E2-9C14-459B-81DA-2D3F7C8FF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DE86-E1DD-4CD9-943F-4C5693620B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52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518091D-F3BF-441F-B7EC-452861BA348D}"/>
              </a:ext>
            </a:extLst>
          </p:cNvPr>
          <p:cNvSpPr>
            <a:spLocks noChangeAspect="1"/>
          </p:cNvSpPr>
          <p:nvPr/>
        </p:nvSpPr>
        <p:spPr>
          <a:xfrm>
            <a:off x="5324707" y="915330"/>
            <a:ext cx="1542585" cy="1542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7ECC60D-20CF-45E7-B805-FDA70FEC923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217127" y="2232009"/>
            <a:ext cx="2333486" cy="1877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CC5108F-DE88-48A1-A9DE-1B5CF1A3C94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641386" y="2232009"/>
            <a:ext cx="2333486" cy="1881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6E89D14-0FD9-42BB-8DB4-DB580E0916F8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6096000" y="2457915"/>
            <a:ext cx="0" cy="2275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D79D85D-2B20-45FB-B62A-A402732449DC}"/>
              </a:ext>
            </a:extLst>
          </p:cNvPr>
          <p:cNvSpPr>
            <a:spLocks noChangeAspect="1"/>
          </p:cNvSpPr>
          <p:nvPr/>
        </p:nvSpPr>
        <p:spPr>
          <a:xfrm>
            <a:off x="2204224" y="4109224"/>
            <a:ext cx="1542585" cy="1542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A390EF0-FDA0-4F18-8B73-F2AFEC2FE7B4}"/>
              </a:ext>
            </a:extLst>
          </p:cNvPr>
          <p:cNvSpPr>
            <a:spLocks noChangeAspect="1"/>
          </p:cNvSpPr>
          <p:nvPr/>
        </p:nvSpPr>
        <p:spPr>
          <a:xfrm>
            <a:off x="8445192" y="4109224"/>
            <a:ext cx="1542585" cy="1542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A02891D-1683-4E71-93E2-575ED24FF11B}"/>
              </a:ext>
            </a:extLst>
          </p:cNvPr>
          <p:cNvSpPr>
            <a:spLocks noChangeAspect="1"/>
          </p:cNvSpPr>
          <p:nvPr/>
        </p:nvSpPr>
        <p:spPr>
          <a:xfrm>
            <a:off x="5324707" y="4733693"/>
            <a:ext cx="1542585" cy="1542585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EFBD6DD-9A41-4FFA-B3F2-E4FDAE17F551}"/>
                  </a:ext>
                </a:extLst>
              </p:cNvPr>
              <p:cNvSpPr txBox="1"/>
              <p:nvPr/>
            </p:nvSpPr>
            <p:spPr>
              <a:xfrm>
                <a:off x="5591405" y="1301901"/>
                <a:ext cx="11653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EFBD6DD-9A41-4FFA-B3F2-E4FDAE17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05" y="1301901"/>
                <a:ext cx="116530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B407E2F-92D8-4D6C-B4D5-DA8DDB598798}"/>
                  </a:ext>
                </a:extLst>
              </p:cNvPr>
              <p:cNvSpPr txBox="1"/>
              <p:nvPr/>
            </p:nvSpPr>
            <p:spPr>
              <a:xfrm>
                <a:off x="2355695" y="4491628"/>
                <a:ext cx="1165302" cy="77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B407E2F-92D8-4D6C-B4D5-DA8DDB59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95" y="4491628"/>
                <a:ext cx="1165302" cy="77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47EE5D5-81F2-4CF6-AA0D-A7D7CB462107}"/>
                  </a:ext>
                </a:extLst>
              </p:cNvPr>
              <p:cNvSpPr txBox="1"/>
              <p:nvPr/>
            </p:nvSpPr>
            <p:spPr>
              <a:xfrm>
                <a:off x="5550613" y="5120264"/>
                <a:ext cx="11653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47EE5D5-81F2-4CF6-AA0D-A7D7CB46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13" y="5120264"/>
                <a:ext cx="116530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3E3A8FA-AF46-4C90-AD65-243AE2507964}"/>
                  </a:ext>
                </a:extLst>
              </p:cNvPr>
              <p:cNvSpPr txBox="1"/>
              <p:nvPr/>
            </p:nvSpPr>
            <p:spPr>
              <a:xfrm>
                <a:off x="8671003" y="4471183"/>
                <a:ext cx="1165302" cy="77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3E3A8FA-AF46-4C90-AD65-243AE250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003" y="4471183"/>
                <a:ext cx="1165302" cy="774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15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518091D-F3BF-441F-B7EC-452861BA348D}"/>
              </a:ext>
            </a:extLst>
          </p:cNvPr>
          <p:cNvSpPr>
            <a:spLocks noChangeAspect="1"/>
          </p:cNvSpPr>
          <p:nvPr/>
        </p:nvSpPr>
        <p:spPr>
          <a:xfrm>
            <a:off x="5324707" y="915330"/>
            <a:ext cx="1542585" cy="1542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7ECC60D-20CF-45E7-B805-FDA70FEC9236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3217127" y="2232009"/>
            <a:ext cx="2333486" cy="187721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DCC5108F-DE88-48A1-A9DE-1B5CF1A3C948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641386" y="2232009"/>
            <a:ext cx="2333486" cy="1881909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6E89D14-0FD9-42BB-8DB4-DB580E0916F8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6096000" y="2457915"/>
            <a:ext cx="0" cy="227577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FD79D85D-2B20-45FB-B62A-A402732449DC}"/>
              </a:ext>
            </a:extLst>
          </p:cNvPr>
          <p:cNvSpPr>
            <a:spLocks noChangeAspect="1"/>
          </p:cNvSpPr>
          <p:nvPr/>
        </p:nvSpPr>
        <p:spPr>
          <a:xfrm>
            <a:off x="2204224" y="4109224"/>
            <a:ext cx="1542585" cy="1542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A390EF0-FDA0-4F18-8B73-F2AFEC2FE7B4}"/>
              </a:ext>
            </a:extLst>
          </p:cNvPr>
          <p:cNvSpPr>
            <a:spLocks noChangeAspect="1"/>
          </p:cNvSpPr>
          <p:nvPr/>
        </p:nvSpPr>
        <p:spPr>
          <a:xfrm>
            <a:off x="8445192" y="4109224"/>
            <a:ext cx="1542585" cy="154258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5A02891D-1683-4E71-93E2-575ED24FF11B}"/>
              </a:ext>
            </a:extLst>
          </p:cNvPr>
          <p:cNvSpPr>
            <a:spLocks noChangeAspect="1"/>
          </p:cNvSpPr>
          <p:nvPr/>
        </p:nvSpPr>
        <p:spPr>
          <a:xfrm>
            <a:off x="5324707" y="4733693"/>
            <a:ext cx="1542585" cy="1542585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EFBD6DD-9A41-4FFA-B3F2-E4FDAE17F551}"/>
                  </a:ext>
                </a:extLst>
              </p:cNvPr>
              <p:cNvSpPr txBox="1"/>
              <p:nvPr/>
            </p:nvSpPr>
            <p:spPr>
              <a:xfrm>
                <a:off x="5591405" y="1301901"/>
                <a:ext cx="11653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EFBD6DD-9A41-4FFA-B3F2-E4FDAE17F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405" y="1301901"/>
                <a:ext cx="1165302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B407E2F-92D8-4D6C-B4D5-DA8DDB598798}"/>
                  </a:ext>
                </a:extLst>
              </p:cNvPr>
              <p:cNvSpPr txBox="1"/>
              <p:nvPr/>
            </p:nvSpPr>
            <p:spPr>
              <a:xfrm>
                <a:off x="2355695" y="4491628"/>
                <a:ext cx="1165302" cy="77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B407E2F-92D8-4D6C-B4D5-DA8DDB598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95" y="4491628"/>
                <a:ext cx="1165302" cy="77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47EE5D5-81F2-4CF6-AA0D-A7D7CB462107}"/>
                  </a:ext>
                </a:extLst>
              </p:cNvPr>
              <p:cNvSpPr txBox="1"/>
              <p:nvPr/>
            </p:nvSpPr>
            <p:spPr>
              <a:xfrm>
                <a:off x="5550613" y="5120264"/>
                <a:ext cx="116530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047EE5D5-81F2-4CF6-AA0D-A7D7CB46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13" y="5120264"/>
                <a:ext cx="1165302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3E3A8FA-AF46-4C90-AD65-243AE2507964}"/>
                  </a:ext>
                </a:extLst>
              </p:cNvPr>
              <p:cNvSpPr txBox="1"/>
              <p:nvPr/>
            </p:nvSpPr>
            <p:spPr>
              <a:xfrm>
                <a:off x="8671003" y="4471183"/>
                <a:ext cx="1165302" cy="77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3E3A8FA-AF46-4C90-AD65-243AE2507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003" y="4471183"/>
                <a:ext cx="1165302" cy="7743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71F664B-12A9-4F37-B608-264258457067}"/>
              </a:ext>
            </a:extLst>
          </p:cNvPr>
          <p:cNvCxnSpPr>
            <a:cxnSpLocks/>
          </p:cNvCxnSpPr>
          <p:nvPr/>
        </p:nvCxnSpPr>
        <p:spPr>
          <a:xfrm flipH="1">
            <a:off x="3217127" y="3827124"/>
            <a:ext cx="50055" cy="30249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8D7CC71-2557-4F06-8095-BBA12FFFC6D0}"/>
              </a:ext>
            </a:extLst>
          </p:cNvPr>
          <p:cNvCxnSpPr>
            <a:cxnSpLocks/>
          </p:cNvCxnSpPr>
          <p:nvPr/>
        </p:nvCxnSpPr>
        <p:spPr>
          <a:xfrm flipH="1">
            <a:off x="3206103" y="4078678"/>
            <a:ext cx="314894" cy="5094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11DFFD1-2FBB-4A84-A8D4-865B5515F5C7}"/>
              </a:ext>
            </a:extLst>
          </p:cNvPr>
          <p:cNvCxnSpPr>
            <a:cxnSpLocks/>
          </p:cNvCxnSpPr>
          <p:nvPr/>
        </p:nvCxnSpPr>
        <p:spPr>
          <a:xfrm>
            <a:off x="5893455" y="4400086"/>
            <a:ext cx="202544" cy="31259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9D0A593-2087-4457-AC22-6CAD2B5A166C}"/>
              </a:ext>
            </a:extLst>
          </p:cNvPr>
          <p:cNvCxnSpPr>
            <a:cxnSpLocks/>
          </p:cNvCxnSpPr>
          <p:nvPr/>
        </p:nvCxnSpPr>
        <p:spPr>
          <a:xfrm flipH="1">
            <a:off x="6095999" y="4408201"/>
            <a:ext cx="189642" cy="28951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C790424-E717-434E-9B7C-2ED5226597E7}"/>
              </a:ext>
            </a:extLst>
          </p:cNvPr>
          <p:cNvCxnSpPr>
            <a:cxnSpLocks/>
          </p:cNvCxnSpPr>
          <p:nvPr/>
        </p:nvCxnSpPr>
        <p:spPr>
          <a:xfrm>
            <a:off x="8892283" y="3770616"/>
            <a:ext cx="82590" cy="3511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56B6A89-4D98-4A24-B2BD-3F7D6ED4237D}"/>
              </a:ext>
            </a:extLst>
          </p:cNvPr>
          <p:cNvCxnSpPr>
            <a:cxnSpLocks/>
          </p:cNvCxnSpPr>
          <p:nvPr/>
        </p:nvCxnSpPr>
        <p:spPr>
          <a:xfrm flipH="1" flipV="1">
            <a:off x="8671003" y="4064872"/>
            <a:ext cx="314894" cy="4361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01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F64362-4DC1-41A3-BE38-4496522B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46" y="1422535"/>
            <a:ext cx="6481927" cy="4478147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FB4D9A2-2ACD-4367-A931-82BF08C2AC56}"/>
              </a:ext>
            </a:extLst>
          </p:cNvPr>
          <p:cNvSpPr/>
          <p:nvPr/>
        </p:nvSpPr>
        <p:spPr>
          <a:xfrm>
            <a:off x="898455" y="811658"/>
            <a:ext cx="7828908" cy="5599416"/>
          </a:xfrm>
          <a:prstGeom prst="roundRect">
            <a:avLst>
              <a:gd name="adj" fmla="val 1318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B67DC99-459E-4A26-B6BD-B601CC2CEECA}"/>
                  </a:ext>
                </a:extLst>
              </p:cNvPr>
              <p:cNvSpPr txBox="1"/>
              <p:nvPr/>
            </p:nvSpPr>
            <p:spPr>
              <a:xfrm>
                <a:off x="7669392" y="5577516"/>
                <a:ext cx="9298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B67DC99-459E-4A26-B6BD-B601CC2CE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392" y="5577516"/>
                <a:ext cx="9298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A5119A-C311-4856-A34A-DC0FCF28F04F}"/>
                  </a:ext>
                </a:extLst>
              </p:cNvPr>
              <p:cNvSpPr txBox="1"/>
              <p:nvPr/>
            </p:nvSpPr>
            <p:spPr>
              <a:xfrm>
                <a:off x="8727363" y="5577516"/>
                <a:ext cx="28228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DA5119A-C311-4856-A34A-DC0FCF28F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363" y="5577516"/>
                <a:ext cx="282282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578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C908836-52C7-41E5-8287-EB9D4936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7" y="631928"/>
            <a:ext cx="9602122" cy="57578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38E19D6-8191-45A7-B1CE-924B05176D4D}"/>
                  </a:ext>
                </a:extLst>
              </p:cNvPr>
              <p:cNvSpPr txBox="1"/>
              <p:nvPr/>
            </p:nvSpPr>
            <p:spPr>
              <a:xfrm>
                <a:off x="9756629" y="5641297"/>
                <a:ext cx="22911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38E19D6-8191-45A7-B1CE-924B05176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629" y="5641297"/>
                <a:ext cx="229113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9D3259-9956-4A83-BF58-44D1B34C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4" y="429558"/>
            <a:ext cx="11527061" cy="60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6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Office PowerPoint</Application>
  <PresentationFormat>ワイド画面</PresentationFormat>
  <Paragraphs>11</Paragraphs>
  <Slides>5</Slides>
  <Notes>0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eba</dc:creator>
  <cp:lastModifiedBy>eba</cp:lastModifiedBy>
  <cp:revision>8</cp:revision>
  <dcterms:created xsi:type="dcterms:W3CDTF">2023-06-29T15:40:32Z</dcterms:created>
  <dcterms:modified xsi:type="dcterms:W3CDTF">2023-07-11T09:04:41Z</dcterms:modified>
</cp:coreProperties>
</file>