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92C2-FFF8-4994-AB81-1D0BBB1F4170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797AA-A14C-4EAD-B3D8-C1ACF837D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36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元の図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797AA-A14C-4EAD-B3D8-C1ACF837DB8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26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C5081-2774-4ECE-953C-33BFEA3E0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BD052B-24BE-43D8-AF44-1048CD6EE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5E129-0D4B-42E1-976A-FF0C0EA0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751CB-02C7-46AB-BE28-DDC55A8C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C748D-108E-4940-8C4F-55828215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73C0-C7B8-4DE5-8383-9F768BED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8361C-1457-48A4-9004-7FC10619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3B327-BDB1-4D3D-8BB6-BBF661AF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3FE16D-14F0-4D12-BF7D-8C0C3BBB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C319D-BB23-449C-A0E7-BD8E4826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BDEFB2-8C50-4AC6-A7D0-CBAA180EF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75B92C-B38A-47D7-828C-C101A130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A59C3-B882-4D34-8D28-6D89840C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4E9B7-9673-44C7-A655-8A3060AC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B22BC-3A12-4B2D-8274-1DA20109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5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AEA92-2B27-4D7D-BD26-7ADCE76D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43AA1-5B0E-46B0-8523-9D5119D8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FEF7F-84F7-4BAC-985B-E47304EE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D8F6D-0D0C-46E2-A957-EBA25FF4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EF3BE-ACCF-4A36-B2D1-839BB464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55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CDD3D-F15C-4F1C-886F-A9A967D8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0A3AFE-2918-4D29-B594-33283817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E303CA-1E1A-4A27-93DE-B5AEBCE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1703-6054-4047-8DBF-B1210E0C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8141C-9DBD-4B75-9160-E2671D15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74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76CAB-C554-4BAC-8AF4-7E70DEC3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F1D6C-8FC8-4BBF-94D3-EB384290F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42FF99-66EB-4BBE-B72B-CD851F0F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9478D3-2494-425B-8B66-46EBDA1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060070-FC69-4F81-9471-1BF74E65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3AF151-2E4B-4B8E-A611-098CA8ED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6D3D7-E53E-40EB-BFB2-25976D49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D75E73-4774-4A54-A5BA-3A52A72B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D316A4-2772-4E25-A94D-BA454F58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C30C05-5CC5-4FD1-B793-CC8C117AC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55936F-47AC-45FD-B559-08E5FF387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1C5454-0E02-4408-B6E7-66F8A6F8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13B83E-D2E9-411D-BD5E-C4984347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D9404A-151A-4F0E-886B-70F3FA6D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43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5D511-D536-4754-9FFA-1E60386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8E957D-E28C-4CDA-9341-DDFADD6A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828334-5F41-4917-81B9-9B1C8E0C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953873-2A1A-4E70-A098-9569C316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5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CC669-9D80-4C0B-81C7-396DF1EA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4A2E7C-2E8D-4CD1-9DE4-CA3BFCC3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F37B6-1A5A-40F7-A56E-B6D8C3F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8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E124F-7AEA-4FFB-95CD-93124F72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4A984-E737-4351-B90D-D62FFD5F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0B24FE-C95B-4131-9D88-9D9F52B3D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DAEFC-3AC8-4E49-A9B2-AFCDD536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FCC61D-DD5E-40ED-B9DF-8DED12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EB9827-3CB1-4EF1-8EB7-0C4325B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045-2C8B-4C2B-96E5-99D80A78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F6F33D-53ED-441D-865E-9AE754811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70717B-B268-41AE-9DB8-B1CE1040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D2345-3A5B-4BB2-A6D0-41D83511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BDBCB-7B95-4C65-BC35-A93CB578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E34B5-519D-4A77-BAAE-2E608CC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8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F706A9-1902-45BA-A2E9-C4062893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A2FFA0-48C1-4450-B33F-7B1026DE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75F31-840F-46FA-AE6C-9CD517A3C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1FB3-62E0-4A6F-AFFA-EF563EAF781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ABA1B-945F-4BE6-9A0E-21417C8E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07E03-9DC6-422B-95B4-8CCE4A99B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8D99-44E2-462E-AC5F-374CE68A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42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7B78051-9C08-44D3-AE32-2B872CE567FB}"/>
              </a:ext>
            </a:extLst>
          </p:cNvPr>
          <p:cNvSpPr/>
          <p:nvPr/>
        </p:nvSpPr>
        <p:spPr>
          <a:xfrm>
            <a:off x="4972289" y="1415543"/>
            <a:ext cx="2217683" cy="9616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AA1613-4872-42DF-AB14-BA70DB580607}"/>
              </a:ext>
            </a:extLst>
          </p:cNvPr>
          <p:cNvSpPr/>
          <p:nvPr/>
        </p:nvSpPr>
        <p:spPr>
          <a:xfrm>
            <a:off x="4972289" y="3430895"/>
            <a:ext cx="2217683" cy="1973320"/>
          </a:xfrm>
          <a:prstGeom prst="roundRect">
            <a:avLst>
              <a:gd name="adj" fmla="val 698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DF604F-128C-40B2-90D5-C3D6F9EC7118}"/>
              </a:ext>
            </a:extLst>
          </p:cNvPr>
          <p:cNvSpPr/>
          <p:nvPr/>
        </p:nvSpPr>
        <p:spPr>
          <a:xfrm>
            <a:off x="2439223" y="3441446"/>
            <a:ext cx="1728316" cy="1973319"/>
          </a:xfrm>
          <a:prstGeom prst="roundRect">
            <a:avLst>
              <a:gd name="adj" fmla="val 5386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8891518-572D-42B1-817C-00CA30F0280A}"/>
              </a:ext>
            </a:extLst>
          </p:cNvPr>
          <p:cNvSpPr/>
          <p:nvPr/>
        </p:nvSpPr>
        <p:spPr>
          <a:xfrm>
            <a:off x="7927378" y="3454931"/>
            <a:ext cx="1740477" cy="1973321"/>
          </a:xfrm>
          <a:prstGeom prst="roundRect">
            <a:avLst>
              <a:gd name="adj" fmla="val 6185"/>
            </a:avLst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6519FF-0D1C-46E0-AF82-5E87FA79E196}"/>
              </a:ext>
            </a:extLst>
          </p:cNvPr>
          <p:cNvSpPr/>
          <p:nvPr/>
        </p:nvSpPr>
        <p:spPr>
          <a:xfrm>
            <a:off x="8336094" y="3633154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A81606D-8F69-4F0D-8962-7AE40E14503B}"/>
              </a:ext>
            </a:extLst>
          </p:cNvPr>
          <p:cNvSpPr/>
          <p:nvPr/>
        </p:nvSpPr>
        <p:spPr>
          <a:xfrm>
            <a:off x="8336094" y="4771109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576F65D-0F0B-4CE2-A356-60F375D5CC2B}"/>
              </a:ext>
            </a:extLst>
          </p:cNvPr>
          <p:cNvSpPr/>
          <p:nvPr/>
        </p:nvSpPr>
        <p:spPr>
          <a:xfrm>
            <a:off x="2843544" y="3651967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FD48BF-38DB-4AE1-BCD8-B665F96A2E4D}"/>
              </a:ext>
            </a:extLst>
          </p:cNvPr>
          <p:cNvSpPr/>
          <p:nvPr/>
        </p:nvSpPr>
        <p:spPr>
          <a:xfrm>
            <a:off x="2843544" y="4765675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D94870-0326-4391-934B-3319DBFF5117}"/>
              </a:ext>
            </a:extLst>
          </p:cNvPr>
          <p:cNvSpPr txBox="1"/>
          <p:nvPr/>
        </p:nvSpPr>
        <p:spPr>
          <a:xfrm>
            <a:off x="2923967" y="37404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Critic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147413-83DA-437C-8F96-8C1B65149BC8}"/>
              </a:ext>
            </a:extLst>
          </p:cNvPr>
          <p:cNvSpPr txBox="1"/>
          <p:nvPr/>
        </p:nvSpPr>
        <p:spPr>
          <a:xfrm>
            <a:off x="8418955" y="372159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Critic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ACF49E-FEA0-47BD-8046-161CC6CB4CE5}"/>
              </a:ext>
            </a:extLst>
          </p:cNvPr>
          <p:cNvSpPr txBox="1"/>
          <p:nvPr/>
        </p:nvSpPr>
        <p:spPr>
          <a:xfrm>
            <a:off x="8418955" y="48492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Actor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309829-82EE-46DF-81E1-98FB3A01B915}"/>
              </a:ext>
            </a:extLst>
          </p:cNvPr>
          <p:cNvSpPr txBox="1"/>
          <p:nvPr/>
        </p:nvSpPr>
        <p:spPr>
          <a:xfrm>
            <a:off x="2959012" y="487122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Actor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3C6CC6C-A2E7-4808-86B3-A783A65AB46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838368" y="3925073"/>
            <a:ext cx="113392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5B2DC14-A1E9-4E3F-A821-C2440C54CFDB}"/>
              </a:ext>
            </a:extLst>
          </p:cNvPr>
          <p:cNvCxnSpPr>
            <a:cxnSpLocks/>
          </p:cNvCxnSpPr>
          <p:nvPr/>
        </p:nvCxnSpPr>
        <p:spPr>
          <a:xfrm>
            <a:off x="3320544" y="4549626"/>
            <a:ext cx="1645937" cy="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271BF2F-50B8-4EFB-89FC-ECB268F68B59}"/>
              </a:ext>
            </a:extLst>
          </p:cNvPr>
          <p:cNvCxnSpPr>
            <a:cxnSpLocks/>
          </p:cNvCxnSpPr>
          <p:nvPr/>
        </p:nvCxnSpPr>
        <p:spPr>
          <a:xfrm flipH="1">
            <a:off x="7178412" y="4573271"/>
            <a:ext cx="16262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D3F5461-6793-46CB-8A4F-B36A378A4D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320545" y="4193250"/>
            <a:ext cx="1" cy="57242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AFD7B62-F6B4-4208-906B-DD32325DF33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813096" y="4158671"/>
            <a:ext cx="0" cy="61243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1147FAF-A66F-4280-A9D0-80B11B3720DC}"/>
              </a:ext>
            </a:extLst>
          </p:cNvPr>
          <p:cNvCxnSpPr>
            <a:cxnSpLocks/>
          </p:cNvCxnSpPr>
          <p:nvPr/>
        </p:nvCxnSpPr>
        <p:spPr>
          <a:xfrm flipV="1">
            <a:off x="5623930" y="2377239"/>
            <a:ext cx="0" cy="105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B56DF8E-E0BD-4E49-969B-E23B57AEF65D}"/>
              </a:ext>
            </a:extLst>
          </p:cNvPr>
          <p:cNvCxnSpPr>
            <a:cxnSpLocks/>
          </p:cNvCxnSpPr>
          <p:nvPr/>
        </p:nvCxnSpPr>
        <p:spPr>
          <a:xfrm flipV="1">
            <a:off x="6601392" y="2377238"/>
            <a:ext cx="0" cy="105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3010E15-6899-4033-BAB7-A7B30EF33262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2121733" y="2876442"/>
            <a:ext cx="3502197" cy="3158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5345391-BE92-49C2-B8BF-467899AEFC30}"/>
              </a:ext>
            </a:extLst>
          </p:cNvPr>
          <p:cNvCxnSpPr>
            <a:cxnSpLocks/>
          </p:cNvCxnSpPr>
          <p:nvPr/>
        </p:nvCxnSpPr>
        <p:spPr>
          <a:xfrm>
            <a:off x="2001802" y="1932267"/>
            <a:ext cx="0" cy="3096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42D9254-D51D-428C-AA63-8C211A2A6FBC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601391" y="2877676"/>
            <a:ext cx="3539712" cy="9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136CEBA-928F-424A-8D68-1ADE00D7D536}"/>
              </a:ext>
            </a:extLst>
          </p:cNvPr>
          <p:cNvCxnSpPr>
            <a:cxnSpLocks/>
          </p:cNvCxnSpPr>
          <p:nvPr/>
        </p:nvCxnSpPr>
        <p:spPr>
          <a:xfrm>
            <a:off x="10261033" y="1890081"/>
            <a:ext cx="18392" cy="3138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9867DC0-37CE-4370-A50E-78AFE3C2657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994743" y="5028434"/>
            <a:ext cx="848801" cy="5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E276671-5E66-4116-925B-6B49A024D762}"/>
              </a:ext>
            </a:extLst>
          </p:cNvPr>
          <p:cNvCxnSpPr>
            <a:cxnSpLocks/>
          </p:cNvCxnSpPr>
          <p:nvPr/>
        </p:nvCxnSpPr>
        <p:spPr>
          <a:xfrm flipV="1">
            <a:off x="1994742" y="3921004"/>
            <a:ext cx="848801" cy="5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145346C-5C40-4049-9D27-3A613DB2ACD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9333356" y="5033866"/>
            <a:ext cx="94606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A941656-B1D1-4DB1-AF6B-61F3E6CA75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9333356" y="3906260"/>
            <a:ext cx="9276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8B16CB9-77ED-4876-AE29-186CF3301E4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4742" y="1896391"/>
            <a:ext cx="29775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322464E-248C-4BB1-845D-00D3751B3377}"/>
              </a:ext>
            </a:extLst>
          </p:cNvPr>
          <p:cNvCxnSpPr>
            <a:cxnSpLocks/>
          </p:cNvCxnSpPr>
          <p:nvPr/>
        </p:nvCxnSpPr>
        <p:spPr>
          <a:xfrm flipV="1">
            <a:off x="7189972" y="1890081"/>
            <a:ext cx="3071061" cy="6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論理和 32">
            <a:extLst>
              <a:ext uri="{FF2B5EF4-FFF2-40B4-BE49-F238E27FC236}">
                <a16:creationId xmlns:a16="http://schemas.microsoft.com/office/drawing/2014/main" id="{F90A04D2-8E70-4152-B3E5-481363292232}"/>
              </a:ext>
            </a:extLst>
          </p:cNvPr>
          <p:cNvSpPr>
            <a:spLocks noChangeAspect="1"/>
          </p:cNvSpPr>
          <p:nvPr/>
        </p:nvSpPr>
        <p:spPr>
          <a:xfrm>
            <a:off x="1881872" y="2788093"/>
            <a:ext cx="239861" cy="239861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論理和 33">
            <a:extLst>
              <a:ext uri="{FF2B5EF4-FFF2-40B4-BE49-F238E27FC236}">
                <a16:creationId xmlns:a16="http://schemas.microsoft.com/office/drawing/2014/main" id="{8CE3B016-327E-4937-8F6A-02F281DDD635}"/>
              </a:ext>
            </a:extLst>
          </p:cNvPr>
          <p:cNvSpPr>
            <a:spLocks noChangeAspect="1"/>
          </p:cNvSpPr>
          <p:nvPr/>
        </p:nvSpPr>
        <p:spPr>
          <a:xfrm>
            <a:off x="10141103" y="2757745"/>
            <a:ext cx="239861" cy="239861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3AD5A25-8537-418D-BD45-DAF5EE688792}"/>
                  </a:ext>
                </a:extLst>
              </p:cNvPr>
              <p:cNvSpPr txBox="1"/>
              <p:nvPr/>
            </p:nvSpPr>
            <p:spPr>
              <a:xfrm>
                <a:off x="3187454" y="1529530"/>
                <a:ext cx="1019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3AD5A25-8537-418D-BD45-DAF5EE68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454" y="1529530"/>
                <a:ext cx="10195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09D7C2A-C6E9-42FF-8A77-6148FBF0439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001802" y="1900618"/>
            <a:ext cx="1" cy="887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324CD4F-FDDB-4B20-8F68-BA4A0A2C7218}"/>
              </a:ext>
            </a:extLst>
          </p:cNvPr>
          <p:cNvCxnSpPr>
            <a:cxnSpLocks/>
          </p:cNvCxnSpPr>
          <p:nvPr/>
        </p:nvCxnSpPr>
        <p:spPr>
          <a:xfrm>
            <a:off x="10261033" y="1911365"/>
            <a:ext cx="1" cy="841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FE80ED4-C03D-4C6D-BC64-FC2BFE82D6C2}"/>
                  </a:ext>
                </a:extLst>
              </p:cNvPr>
              <p:cNvSpPr txBox="1"/>
              <p:nvPr/>
            </p:nvSpPr>
            <p:spPr>
              <a:xfrm>
                <a:off x="8043350" y="1548518"/>
                <a:ext cx="1019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FE80ED4-C03D-4C6D-BC64-FC2BFE82D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50" y="1548518"/>
                <a:ext cx="10195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3D72F79-B86A-417E-8D91-63EC1477A9CD}"/>
                  </a:ext>
                </a:extLst>
              </p:cNvPr>
              <p:cNvSpPr txBox="1"/>
              <p:nvPr/>
            </p:nvSpPr>
            <p:spPr>
              <a:xfrm>
                <a:off x="3148034" y="2487063"/>
                <a:ext cx="1019505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3D72F79-B86A-417E-8D91-63EC1477A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034" y="2487063"/>
                <a:ext cx="1019505" cy="376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EA37637-7CB8-42E4-8B8A-D49CC96224DC}"/>
                  </a:ext>
                </a:extLst>
              </p:cNvPr>
              <p:cNvSpPr txBox="1"/>
              <p:nvPr/>
            </p:nvSpPr>
            <p:spPr>
              <a:xfrm>
                <a:off x="4087779" y="3507511"/>
                <a:ext cx="1019505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EA37637-7CB8-42E4-8B8A-D49CC962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79" y="3507511"/>
                <a:ext cx="1019505" cy="376321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1B77EA-CD7F-472C-89FC-B934858D1889}"/>
                  </a:ext>
                </a:extLst>
              </p:cNvPr>
              <p:cNvSpPr txBox="1"/>
              <p:nvPr/>
            </p:nvSpPr>
            <p:spPr>
              <a:xfrm>
                <a:off x="8012757" y="2480388"/>
                <a:ext cx="1019505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1B77EA-CD7F-472C-89FC-B934858D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57" y="2480388"/>
                <a:ext cx="1019505" cy="375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3072674-0A11-4A01-AE3A-1F28CFCE7CF7}"/>
                  </a:ext>
                </a:extLst>
              </p:cNvPr>
              <p:cNvSpPr txBox="1"/>
              <p:nvPr/>
            </p:nvSpPr>
            <p:spPr>
              <a:xfrm>
                <a:off x="7042689" y="3507342"/>
                <a:ext cx="1019505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3072674-0A11-4A01-AE3A-1F28CFCE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89" y="3507342"/>
                <a:ext cx="1019505" cy="375744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DFE15BF-3D5B-48BF-89EA-A16A0E8144B0}"/>
                  </a:ext>
                </a:extLst>
              </p:cNvPr>
              <p:cNvSpPr txBox="1"/>
              <p:nvPr/>
            </p:nvSpPr>
            <p:spPr>
              <a:xfrm>
                <a:off x="3265906" y="4193250"/>
                <a:ext cx="1019505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DFE15BF-3D5B-48BF-89EA-A16A0E81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06" y="4193250"/>
                <a:ext cx="1019505" cy="3763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ADF1C99-3315-4F7B-9712-063F8901B134}"/>
                  </a:ext>
                </a:extLst>
              </p:cNvPr>
              <p:cNvSpPr txBox="1"/>
              <p:nvPr/>
            </p:nvSpPr>
            <p:spPr>
              <a:xfrm>
                <a:off x="7939863" y="4195311"/>
                <a:ext cx="1019505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ADF1C99-3315-4F7B-9712-063F8901B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863" y="4195311"/>
                <a:ext cx="1019505" cy="375744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129C79B-F0D5-442F-87BE-02E5D0ECCA00}"/>
              </a:ext>
            </a:extLst>
          </p:cNvPr>
          <p:cNvSpPr txBox="1"/>
          <p:nvPr/>
        </p:nvSpPr>
        <p:spPr>
          <a:xfrm>
            <a:off x="5030336" y="1691432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MH naming game</a:t>
            </a:r>
            <a:endParaRPr kumimoji="1" lang="ja-JP" altLang="en-US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6CD32C-3E7F-4317-906A-ADD4E36106E7}"/>
              </a:ext>
            </a:extLst>
          </p:cNvPr>
          <p:cNvSpPr txBox="1"/>
          <p:nvPr/>
        </p:nvSpPr>
        <p:spPr>
          <a:xfrm>
            <a:off x="5326541" y="4301876"/>
            <a:ext cx="21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Environment</a:t>
            </a:r>
            <a:endParaRPr kumimoji="1" lang="ja-JP" altLang="en-US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178ED1-17B3-43AA-874F-D65F446AF256}"/>
              </a:ext>
            </a:extLst>
          </p:cNvPr>
          <p:cNvSpPr txBox="1"/>
          <p:nvPr/>
        </p:nvSpPr>
        <p:spPr>
          <a:xfrm>
            <a:off x="2494117" y="3443728"/>
            <a:ext cx="46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0C1CD67-2EDA-4E38-A848-41A15F109BB5}"/>
              </a:ext>
            </a:extLst>
          </p:cNvPr>
          <p:cNvSpPr txBox="1"/>
          <p:nvPr/>
        </p:nvSpPr>
        <p:spPr>
          <a:xfrm>
            <a:off x="7983716" y="3489019"/>
            <a:ext cx="46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B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8391C6A-2F0F-4B36-B440-8CB0572A3C9C}"/>
              </a:ext>
            </a:extLst>
          </p:cNvPr>
          <p:cNvCxnSpPr>
            <a:cxnSpLocks/>
          </p:cNvCxnSpPr>
          <p:nvPr/>
        </p:nvCxnSpPr>
        <p:spPr>
          <a:xfrm flipV="1">
            <a:off x="6117916" y="2376809"/>
            <a:ext cx="0" cy="105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6E676E9-C214-4243-9962-2E6621E42769}"/>
                  </a:ext>
                </a:extLst>
              </p:cNvPr>
              <p:cNvSpPr txBox="1"/>
              <p:nvPr/>
            </p:nvSpPr>
            <p:spPr>
              <a:xfrm>
                <a:off x="5443565" y="2944186"/>
                <a:ext cx="1019505" cy="370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6E676E9-C214-4243-9962-2E6621E4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65" y="2944186"/>
                <a:ext cx="1019505" cy="3701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7D917EE-5847-4532-90A9-CC9AEE7C697E}"/>
              </a:ext>
            </a:extLst>
          </p:cNvPr>
          <p:cNvCxnSpPr>
            <a:cxnSpLocks/>
          </p:cNvCxnSpPr>
          <p:nvPr/>
        </p:nvCxnSpPr>
        <p:spPr>
          <a:xfrm flipH="1">
            <a:off x="7189972" y="3929149"/>
            <a:ext cx="113392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7B78051-9C08-44D3-AE32-2B872CE567FB}"/>
              </a:ext>
            </a:extLst>
          </p:cNvPr>
          <p:cNvSpPr/>
          <p:nvPr/>
        </p:nvSpPr>
        <p:spPr>
          <a:xfrm>
            <a:off x="4972289" y="1415543"/>
            <a:ext cx="2217683" cy="9616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AA1613-4872-42DF-AB14-BA70DB580607}"/>
              </a:ext>
            </a:extLst>
          </p:cNvPr>
          <p:cNvSpPr/>
          <p:nvPr/>
        </p:nvSpPr>
        <p:spPr>
          <a:xfrm>
            <a:off x="4972289" y="3430895"/>
            <a:ext cx="2217683" cy="1973320"/>
          </a:xfrm>
          <a:prstGeom prst="roundRect">
            <a:avLst>
              <a:gd name="adj" fmla="val 698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DF604F-128C-40B2-90D5-C3D6F9EC7118}"/>
              </a:ext>
            </a:extLst>
          </p:cNvPr>
          <p:cNvSpPr/>
          <p:nvPr/>
        </p:nvSpPr>
        <p:spPr>
          <a:xfrm>
            <a:off x="2439223" y="3441446"/>
            <a:ext cx="1728316" cy="1973319"/>
          </a:xfrm>
          <a:prstGeom prst="roundRect">
            <a:avLst>
              <a:gd name="adj" fmla="val 5386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8891518-572D-42B1-817C-00CA30F0280A}"/>
              </a:ext>
            </a:extLst>
          </p:cNvPr>
          <p:cNvSpPr/>
          <p:nvPr/>
        </p:nvSpPr>
        <p:spPr>
          <a:xfrm>
            <a:off x="7927378" y="3454931"/>
            <a:ext cx="1740477" cy="1973321"/>
          </a:xfrm>
          <a:prstGeom prst="roundRect">
            <a:avLst>
              <a:gd name="adj" fmla="val 6185"/>
            </a:avLst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6519FF-0D1C-46E0-AF82-5E87FA79E196}"/>
              </a:ext>
            </a:extLst>
          </p:cNvPr>
          <p:cNvSpPr/>
          <p:nvPr/>
        </p:nvSpPr>
        <p:spPr>
          <a:xfrm>
            <a:off x="8336094" y="3633154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A81606D-8F69-4F0D-8962-7AE40E14503B}"/>
              </a:ext>
            </a:extLst>
          </p:cNvPr>
          <p:cNvSpPr/>
          <p:nvPr/>
        </p:nvSpPr>
        <p:spPr>
          <a:xfrm>
            <a:off x="8336094" y="4771109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576F65D-0F0B-4CE2-A356-60F375D5CC2B}"/>
              </a:ext>
            </a:extLst>
          </p:cNvPr>
          <p:cNvSpPr/>
          <p:nvPr/>
        </p:nvSpPr>
        <p:spPr>
          <a:xfrm>
            <a:off x="2843544" y="3651967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FD48BF-38DB-4AE1-BCD8-B665F96A2E4D}"/>
              </a:ext>
            </a:extLst>
          </p:cNvPr>
          <p:cNvSpPr/>
          <p:nvPr/>
        </p:nvSpPr>
        <p:spPr>
          <a:xfrm>
            <a:off x="2843544" y="4765675"/>
            <a:ext cx="954003" cy="525517"/>
          </a:xfrm>
          <a:prstGeom prst="roundRect">
            <a:avLst>
              <a:gd name="adj" fmla="val 251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D94870-0326-4391-934B-3319DBFF5117}"/>
              </a:ext>
            </a:extLst>
          </p:cNvPr>
          <p:cNvSpPr txBox="1"/>
          <p:nvPr/>
        </p:nvSpPr>
        <p:spPr>
          <a:xfrm>
            <a:off x="2923967" y="37404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Critic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147413-83DA-437C-8F96-8C1B65149BC8}"/>
              </a:ext>
            </a:extLst>
          </p:cNvPr>
          <p:cNvSpPr txBox="1"/>
          <p:nvPr/>
        </p:nvSpPr>
        <p:spPr>
          <a:xfrm>
            <a:off x="8418955" y="372159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Critic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ACF49E-FEA0-47BD-8046-161CC6CB4CE5}"/>
              </a:ext>
            </a:extLst>
          </p:cNvPr>
          <p:cNvSpPr txBox="1"/>
          <p:nvPr/>
        </p:nvSpPr>
        <p:spPr>
          <a:xfrm>
            <a:off x="8418955" y="48492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Actor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309829-82EE-46DF-81E1-98FB3A01B915}"/>
              </a:ext>
            </a:extLst>
          </p:cNvPr>
          <p:cNvSpPr txBox="1"/>
          <p:nvPr/>
        </p:nvSpPr>
        <p:spPr>
          <a:xfrm>
            <a:off x="2959012" y="487122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Actor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3C6CC6C-A2E7-4808-86B3-A783A65AB46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838368" y="3925073"/>
            <a:ext cx="113392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5B2DC14-A1E9-4E3F-A821-C2440C54CFDB}"/>
              </a:ext>
            </a:extLst>
          </p:cNvPr>
          <p:cNvCxnSpPr>
            <a:cxnSpLocks/>
          </p:cNvCxnSpPr>
          <p:nvPr/>
        </p:nvCxnSpPr>
        <p:spPr>
          <a:xfrm>
            <a:off x="3320544" y="4549626"/>
            <a:ext cx="1645937" cy="95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271BF2F-50B8-4EFB-89FC-ECB268F68B59}"/>
              </a:ext>
            </a:extLst>
          </p:cNvPr>
          <p:cNvCxnSpPr>
            <a:cxnSpLocks/>
          </p:cNvCxnSpPr>
          <p:nvPr/>
        </p:nvCxnSpPr>
        <p:spPr>
          <a:xfrm flipH="1">
            <a:off x="7178412" y="4573271"/>
            <a:ext cx="16262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D3F5461-6793-46CB-8A4F-B36A378A4D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320545" y="4193250"/>
            <a:ext cx="1" cy="5724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AFD7B62-F6B4-4208-906B-DD32325DF33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813096" y="4158671"/>
            <a:ext cx="0" cy="61243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1147FAF-A66F-4280-A9D0-80B11B3720DC}"/>
              </a:ext>
            </a:extLst>
          </p:cNvPr>
          <p:cNvCxnSpPr>
            <a:cxnSpLocks/>
          </p:cNvCxnSpPr>
          <p:nvPr/>
        </p:nvCxnSpPr>
        <p:spPr>
          <a:xfrm flipV="1">
            <a:off x="5623930" y="2377239"/>
            <a:ext cx="0" cy="10536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B56DF8E-E0BD-4E49-969B-E23B57AEF65D}"/>
              </a:ext>
            </a:extLst>
          </p:cNvPr>
          <p:cNvCxnSpPr>
            <a:cxnSpLocks/>
          </p:cNvCxnSpPr>
          <p:nvPr/>
        </p:nvCxnSpPr>
        <p:spPr>
          <a:xfrm flipV="1">
            <a:off x="6601392" y="2377238"/>
            <a:ext cx="0" cy="10536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3010E15-6899-4033-BAB7-A7B30EF33262}"/>
              </a:ext>
            </a:extLst>
          </p:cNvPr>
          <p:cNvCxnSpPr>
            <a:cxnSpLocks/>
          </p:cNvCxnSpPr>
          <p:nvPr/>
        </p:nvCxnSpPr>
        <p:spPr>
          <a:xfrm>
            <a:off x="2001802" y="2863384"/>
            <a:ext cx="3622128" cy="1305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5345391-BE92-49C2-B8BF-467899AEFC30}"/>
              </a:ext>
            </a:extLst>
          </p:cNvPr>
          <p:cNvCxnSpPr>
            <a:cxnSpLocks/>
          </p:cNvCxnSpPr>
          <p:nvPr/>
        </p:nvCxnSpPr>
        <p:spPr>
          <a:xfrm>
            <a:off x="2001802" y="2876442"/>
            <a:ext cx="0" cy="2151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42D9254-D51D-428C-AA63-8C211A2A6FBC}"/>
              </a:ext>
            </a:extLst>
          </p:cNvPr>
          <p:cNvCxnSpPr>
            <a:cxnSpLocks/>
          </p:cNvCxnSpPr>
          <p:nvPr/>
        </p:nvCxnSpPr>
        <p:spPr>
          <a:xfrm flipV="1">
            <a:off x="6601391" y="2876442"/>
            <a:ext cx="3659642" cy="22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136CEBA-928F-424A-8D68-1ADE00D7D536}"/>
              </a:ext>
            </a:extLst>
          </p:cNvPr>
          <p:cNvCxnSpPr>
            <a:cxnSpLocks/>
          </p:cNvCxnSpPr>
          <p:nvPr/>
        </p:nvCxnSpPr>
        <p:spPr>
          <a:xfrm>
            <a:off x="10261033" y="2876442"/>
            <a:ext cx="18392" cy="2151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9867DC0-37CE-4370-A50E-78AFE3C2657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994743" y="5028434"/>
            <a:ext cx="848801" cy="51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E276671-5E66-4116-925B-6B49A024D762}"/>
              </a:ext>
            </a:extLst>
          </p:cNvPr>
          <p:cNvCxnSpPr>
            <a:cxnSpLocks/>
          </p:cNvCxnSpPr>
          <p:nvPr/>
        </p:nvCxnSpPr>
        <p:spPr>
          <a:xfrm flipV="1">
            <a:off x="1994742" y="3921004"/>
            <a:ext cx="848801" cy="51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145346C-5C40-4049-9D27-3A613DB2ACD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9333356" y="5033866"/>
            <a:ext cx="94607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A941656-B1D1-4DB1-AF6B-61F3E6CA75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9333356" y="3906261"/>
            <a:ext cx="92767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8B16CB9-77ED-4876-AE29-186CF3301E4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4742" y="1896391"/>
            <a:ext cx="29775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322464E-248C-4BB1-845D-00D3751B3377}"/>
              </a:ext>
            </a:extLst>
          </p:cNvPr>
          <p:cNvCxnSpPr>
            <a:cxnSpLocks/>
          </p:cNvCxnSpPr>
          <p:nvPr/>
        </p:nvCxnSpPr>
        <p:spPr>
          <a:xfrm flipV="1">
            <a:off x="7189972" y="1890081"/>
            <a:ext cx="3071061" cy="6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3AD5A25-8537-418D-BD45-DAF5EE688792}"/>
                  </a:ext>
                </a:extLst>
              </p:cNvPr>
              <p:cNvSpPr txBox="1"/>
              <p:nvPr/>
            </p:nvSpPr>
            <p:spPr>
              <a:xfrm>
                <a:off x="3187454" y="1529530"/>
                <a:ext cx="1019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3AD5A25-8537-418D-BD45-DAF5EE68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454" y="1529530"/>
                <a:ext cx="10195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FE80ED4-C03D-4C6D-BC64-FC2BFE82D6C2}"/>
                  </a:ext>
                </a:extLst>
              </p:cNvPr>
              <p:cNvSpPr txBox="1"/>
              <p:nvPr/>
            </p:nvSpPr>
            <p:spPr>
              <a:xfrm>
                <a:off x="8043350" y="1548518"/>
                <a:ext cx="1019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FE80ED4-C03D-4C6D-BC64-FC2BFE82D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50" y="1548518"/>
                <a:ext cx="10195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3D72F79-B86A-417E-8D91-63EC1477A9CD}"/>
                  </a:ext>
                </a:extLst>
              </p:cNvPr>
              <p:cNvSpPr txBox="1"/>
              <p:nvPr/>
            </p:nvSpPr>
            <p:spPr>
              <a:xfrm>
                <a:off x="3148034" y="2487063"/>
                <a:ext cx="1019505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3D72F79-B86A-417E-8D91-63EC1477A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034" y="2487063"/>
                <a:ext cx="1019505" cy="376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EA37637-7CB8-42E4-8B8A-D49CC96224DC}"/>
                  </a:ext>
                </a:extLst>
              </p:cNvPr>
              <p:cNvSpPr txBox="1"/>
              <p:nvPr/>
            </p:nvSpPr>
            <p:spPr>
              <a:xfrm>
                <a:off x="4087779" y="3507511"/>
                <a:ext cx="1019505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EA37637-7CB8-42E4-8B8A-D49CC962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79" y="3507511"/>
                <a:ext cx="1019505" cy="376321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1B77EA-CD7F-472C-89FC-B934858D1889}"/>
                  </a:ext>
                </a:extLst>
              </p:cNvPr>
              <p:cNvSpPr txBox="1"/>
              <p:nvPr/>
            </p:nvSpPr>
            <p:spPr>
              <a:xfrm>
                <a:off x="8012757" y="2480388"/>
                <a:ext cx="1019505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1B77EA-CD7F-472C-89FC-B934858D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57" y="2480388"/>
                <a:ext cx="1019505" cy="375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3072674-0A11-4A01-AE3A-1F28CFCE7CF7}"/>
                  </a:ext>
                </a:extLst>
              </p:cNvPr>
              <p:cNvSpPr txBox="1"/>
              <p:nvPr/>
            </p:nvSpPr>
            <p:spPr>
              <a:xfrm>
                <a:off x="7042689" y="3507342"/>
                <a:ext cx="1019505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3072674-0A11-4A01-AE3A-1F28CFCE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89" y="3507342"/>
                <a:ext cx="1019505" cy="375744"/>
              </a:xfrm>
              <a:prstGeom prst="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DFE15BF-3D5B-48BF-89EA-A16A0E8144B0}"/>
                  </a:ext>
                </a:extLst>
              </p:cNvPr>
              <p:cNvSpPr txBox="1"/>
              <p:nvPr/>
            </p:nvSpPr>
            <p:spPr>
              <a:xfrm>
                <a:off x="3265906" y="4193250"/>
                <a:ext cx="1019505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DFE15BF-3D5B-48BF-89EA-A16A0E81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06" y="4193250"/>
                <a:ext cx="1019505" cy="3763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ADF1C99-3315-4F7B-9712-063F8901B134}"/>
                  </a:ext>
                </a:extLst>
              </p:cNvPr>
              <p:cNvSpPr txBox="1"/>
              <p:nvPr/>
            </p:nvSpPr>
            <p:spPr>
              <a:xfrm>
                <a:off x="7939863" y="4195311"/>
                <a:ext cx="1019505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ADF1C99-3315-4F7B-9712-063F8901B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863" y="4195311"/>
                <a:ext cx="1019505" cy="375744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129C79B-F0D5-442F-87BE-02E5D0ECCA00}"/>
              </a:ext>
            </a:extLst>
          </p:cNvPr>
          <p:cNvSpPr txBox="1"/>
          <p:nvPr/>
        </p:nvSpPr>
        <p:spPr>
          <a:xfrm>
            <a:off x="5030336" y="1691432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MH naming game</a:t>
            </a:r>
            <a:endParaRPr kumimoji="1" lang="ja-JP" altLang="en-US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6CD32C-3E7F-4317-906A-ADD4E36106E7}"/>
              </a:ext>
            </a:extLst>
          </p:cNvPr>
          <p:cNvSpPr txBox="1"/>
          <p:nvPr/>
        </p:nvSpPr>
        <p:spPr>
          <a:xfrm>
            <a:off x="5326541" y="4301876"/>
            <a:ext cx="21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Environment</a:t>
            </a:r>
            <a:endParaRPr kumimoji="1" lang="ja-JP" altLang="en-US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178ED1-17B3-43AA-874F-D65F446AF256}"/>
              </a:ext>
            </a:extLst>
          </p:cNvPr>
          <p:cNvSpPr txBox="1"/>
          <p:nvPr/>
        </p:nvSpPr>
        <p:spPr>
          <a:xfrm>
            <a:off x="2494117" y="3443728"/>
            <a:ext cx="46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0C1CD67-2EDA-4E38-A848-41A15F109BB5}"/>
              </a:ext>
            </a:extLst>
          </p:cNvPr>
          <p:cNvSpPr txBox="1"/>
          <p:nvPr/>
        </p:nvSpPr>
        <p:spPr>
          <a:xfrm>
            <a:off x="7983716" y="3489019"/>
            <a:ext cx="46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B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8391C6A-2F0F-4B36-B440-8CB0572A3C9C}"/>
              </a:ext>
            </a:extLst>
          </p:cNvPr>
          <p:cNvCxnSpPr>
            <a:cxnSpLocks/>
          </p:cNvCxnSpPr>
          <p:nvPr/>
        </p:nvCxnSpPr>
        <p:spPr>
          <a:xfrm flipV="1">
            <a:off x="6117916" y="2376809"/>
            <a:ext cx="0" cy="10536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6E676E9-C214-4243-9962-2E6621E42769}"/>
                  </a:ext>
                </a:extLst>
              </p:cNvPr>
              <p:cNvSpPr txBox="1"/>
              <p:nvPr/>
            </p:nvSpPr>
            <p:spPr>
              <a:xfrm>
                <a:off x="5443565" y="2944186"/>
                <a:ext cx="1019505" cy="370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6E676E9-C214-4243-9962-2E6621E4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65" y="2944186"/>
                <a:ext cx="1019505" cy="3701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7D917EE-5847-4532-90A9-CC9AEE7C697E}"/>
              </a:ext>
            </a:extLst>
          </p:cNvPr>
          <p:cNvCxnSpPr>
            <a:cxnSpLocks/>
          </p:cNvCxnSpPr>
          <p:nvPr/>
        </p:nvCxnSpPr>
        <p:spPr>
          <a:xfrm flipH="1">
            <a:off x="7189972" y="3929149"/>
            <a:ext cx="1133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3C243FA-9C0E-4A23-9DE3-279E75723D04}"/>
              </a:ext>
            </a:extLst>
          </p:cNvPr>
          <p:cNvCxnSpPr>
            <a:cxnSpLocks/>
          </p:cNvCxnSpPr>
          <p:nvPr/>
        </p:nvCxnSpPr>
        <p:spPr>
          <a:xfrm>
            <a:off x="1994742" y="1898862"/>
            <a:ext cx="0" cy="9775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FF5E945-F4A5-4F44-8740-7F4B32611B0A}"/>
              </a:ext>
            </a:extLst>
          </p:cNvPr>
          <p:cNvCxnSpPr>
            <a:cxnSpLocks/>
          </p:cNvCxnSpPr>
          <p:nvPr/>
        </p:nvCxnSpPr>
        <p:spPr>
          <a:xfrm>
            <a:off x="10261033" y="1878552"/>
            <a:ext cx="0" cy="997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5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9955421-4B2A-48B4-89DF-035E420E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3" y="572792"/>
            <a:ext cx="11297914" cy="5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5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9955421-4B2A-48B4-89DF-035E420E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3" y="572792"/>
            <a:ext cx="11297914" cy="5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3E27D08-3549-4BC6-BDCF-7C2D534B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626390"/>
            <a:ext cx="11852970" cy="56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6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</Words>
  <Application>Microsoft Office PowerPoint</Application>
  <PresentationFormat>ワイド画面</PresentationFormat>
  <Paragraphs>36</Paragraphs>
  <Slides>5</Slides>
  <Notes>1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eba</dc:creator>
  <cp:lastModifiedBy>eba</cp:lastModifiedBy>
  <cp:revision>23</cp:revision>
  <dcterms:created xsi:type="dcterms:W3CDTF">2023-06-23T13:17:01Z</dcterms:created>
  <dcterms:modified xsi:type="dcterms:W3CDTF">2023-07-10T06:21:09Z</dcterms:modified>
</cp:coreProperties>
</file>