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F8DD0F-A7C5-4A78-AA70-0EACC2AC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F3E065-F8B2-40D9-8BAC-CC28D488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D5EF6D-DD1A-4B7B-8537-4126A1F9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FDA-7066-43CB-9D85-4932BB7075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4D09DC-FE36-4967-A620-9119EB9A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C52C2-3599-4ADD-9B70-BC07718E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27-60E9-44FE-9771-E47568647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99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5CDA2F-FAF8-4D2C-BA84-B17F3EEE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51896E-17C0-4B73-AC66-B5DD3B7B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25396-DB1D-4391-822C-A2ABE18E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FDA-7066-43CB-9D85-4932BB7075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B92021-8BFF-4016-AC0B-F22B0A6A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7C29B0-197C-42FE-84BE-958D71B2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27-60E9-44FE-9771-E47568647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0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EC3C7F-AE2F-4409-84AD-997CA09A3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35A975-D9FB-49C8-B652-C160B2949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FB66D1-9E4C-4EFA-A1C0-B4EDC2AD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FDA-7066-43CB-9D85-4932BB7075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34ED95-2544-47C7-9D5D-8D85C6F2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03599-3B41-4358-ABB5-7141479E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27-60E9-44FE-9771-E47568647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68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8A798-335C-4709-9E5F-D45FCD74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64193A-84EA-47BC-9E34-C11CF631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9EE949-64E9-4CF4-9EC4-F1FB6979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FDA-7066-43CB-9D85-4932BB7075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BEA1B3-06C8-449F-9A9B-FC66AB1E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1D29E-7314-4BAC-9C6C-9D3C1A1F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27-60E9-44FE-9771-E47568647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71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A39C5-EB78-46DC-8C5C-BB62CED4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852DC0-D57E-4245-B4E1-A6A1E284E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738459-5903-44BD-9561-D0BE7697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FDA-7066-43CB-9D85-4932BB7075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CC4A5B-5785-437C-B76B-BCFFAF68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E59C92-D987-4DA6-8051-EED366FF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27-60E9-44FE-9771-E47568647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71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C0347-CD40-4FAE-A00E-37ADB4CA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B7752A-426B-442D-89FF-43A7879AD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79DC39-65F9-4BD1-B8A8-7BDB07137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AEBE43-A003-4E79-B1AF-38927D29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FDA-7066-43CB-9D85-4932BB7075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9D18D7-2940-4A10-AEE3-58016D73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CAA6C-60F7-499D-9106-4B202449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27-60E9-44FE-9771-E47568647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8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CCC24-00CC-40EF-A68F-C6608860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4B93DB-8571-4C92-9357-3DAC90D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FD6366-273B-4DB5-B17E-37A7911E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DCC767-ACD0-4C44-A42C-5B06C27D9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A829AE-95E3-4AC6-82AB-0F454C4F4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F2D77D-62D1-4D8C-87A3-0F32F91F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FDA-7066-43CB-9D85-4932BB7075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75282B-0E2C-40D6-A005-120A9ACF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5CBAD2-85E2-4B7A-A0D4-2C35C47E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27-60E9-44FE-9771-E47568647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04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4E5F3-062A-4A95-8006-3F86C4A0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E58588-D26B-481F-9DA0-DF746095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FDA-7066-43CB-9D85-4932BB7075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3C4639-F783-481E-B85C-87ADDED2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0844C1-0442-467C-8F99-EEA1CEBF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27-60E9-44FE-9771-E47568647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27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01AD6F-1A38-4DF3-835D-DAFA8E58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FDA-7066-43CB-9D85-4932BB7075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A4CEF6-B141-4D28-A0F4-55D6337C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02938C-F77F-4833-B526-DAE4F2AC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27-60E9-44FE-9771-E47568647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8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D7A47-4F49-4F73-97C7-7A9A2A64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4664B3-75E4-47F8-B1AB-12EC75EE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9466DD-A570-456C-A1AB-4856E8D96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99F96F-6103-4DA6-A184-F4F22104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FDA-7066-43CB-9D85-4932BB7075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895A5F-4B5F-4856-99ED-0AA80BA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757C1-0F46-4B05-BB78-B98FB81F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27-60E9-44FE-9771-E47568647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60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60DCC-7140-4229-BAC6-8017672E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9C00C2-9F81-490B-BCEA-26021241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29D5FA-15F5-4B90-B861-72E093573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DF0663-5202-4C26-84BA-8889DF8D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2FDA-7066-43CB-9D85-4932BB7075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7155BC-18BC-4545-ADCA-D580C990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D61AA7-B525-4FCE-8BCF-13ADA26B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46D27-60E9-44FE-9771-E47568647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36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625600-A00C-4783-8DC4-B5FEB9C9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BAB0BA-93CA-4710-9437-0FC61334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0563E7-302C-458F-BB45-3BFC1972D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2FDA-7066-43CB-9D85-4932BB7075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6FF06-7D89-4545-B246-E567EEF37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E8C02-5003-4387-B2D8-21D293D5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6D27-60E9-44FE-9771-E47568647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06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FE20A84-4667-43DE-9AA7-1B30B50BC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7" y="3768083"/>
            <a:ext cx="10455779" cy="218096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7BCC990-4C49-4783-B162-69F3B2C32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0" y="860690"/>
            <a:ext cx="10455786" cy="21809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246BE2A-1A69-4957-8E03-BFDD054AE16B}"/>
                  </a:ext>
                </a:extLst>
              </p:cNvPr>
              <p:cNvSpPr txBox="1"/>
              <p:nvPr/>
            </p:nvSpPr>
            <p:spPr>
              <a:xfrm rot="16200000">
                <a:off x="-435754" y="1720337"/>
                <a:ext cx="1928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246BE2A-1A69-4957-8E03-BFDD054AE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35754" y="1720337"/>
                <a:ext cx="192855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1E7A196-3D09-4E73-8F30-FB653B87BDC6}"/>
                  </a:ext>
                </a:extLst>
              </p:cNvPr>
              <p:cNvSpPr txBox="1"/>
              <p:nvPr/>
            </p:nvSpPr>
            <p:spPr>
              <a:xfrm rot="16200000">
                <a:off x="-441359" y="4627730"/>
                <a:ext cx="1928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1E7A196-3D09-4E73-8F30-FB653B87B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41359" y="4627730"/>
                <a:ext cx="192855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4F75333-CF25-48A2-AC70-923288A19535}"/>
                  </a:ext>
                </a:extLst>
              </p:cNvPr>
              <p:cNvSpPr txBox="1"/>
              <p:nvPr/>
            </p:nvSpPr>
            <p:spPr>
              <a:xfrm>
                <a:off x="753750" y="5997310"/>
                <a:ext cx="1928553" cy="46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4F75333-CF25-48A2-AC70-923288A19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0" y="5997310"/>
                <a:ext cx="1928553" cy="46275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B70BAA5-67A8-460C-9ECE-E64B7ADD0B01}"/>
                  </a:ext>
                </a:extLst>
              </p:cNvPr>
              <p:cNvSpPr txBox="1"/>
              <p:nvPr/>
            </p:nvSpPr>
            <p:spPr>
              <a:xfrm>
                <a:off x="4519415" y="5997310"/>
                <a:ext cx="1928553" cy="46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B70BAA5-67A8-460C-9ECE-E64B7ADD0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15" y="5997310"/>
                <a:ext cx="1928553" cy="46275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9E7593E-1336-4268-AB7B-426850F252B5}"/>
                  </a:ext>
                </a:extLst>
              </p:cNvPr>
              <p:cNvSpPr txBox="1"/>
              <p:nvPr/>
            </p:nvSpPr>
            <p:spPr>
              <a:xfrm>
                <a:off x="8285080" y="5997310"/>
                <a:ext cx="1928553" cy="46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9E7593E-1336-4268-AB7B-426850F25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080" y="5997310"/>
                <a:ext cx="1928553" cy="462755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38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FE20A84-4667-43DE-9AA7-1B30B50B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80763"/>
          <a:stretch/>
        </p:blipFill>
        <p:spPr>
          <a:xfrm>
            <a:off x="682482" y="3174256"/>
            <a:ext cx="2527007" cy="273973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7BCC990-4C49-4783-B162-69F3B2C322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61"/>
          <a:stretch/>
        </p:blipFill>
        <p:spPr>
          <a:xfrm>
            <a:off x="795313" y="472507"/>
            <a:ext cx="2414176" cy="2617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246BE2A-1A69-4957-8E03-BFDD054AE16B}"/>
                  </a:ext>
                </a:extLst>
              </p:cNvPr>
              <p:cNvSpPr txBox="1"/>
              <p:nvPr/>
            </p:nvSpPr>
            <p:spPr>
              <a:xfrm rot="16200000">
                <a:off x="-465042" y="1394884"/>
                <a:ext cx="19285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246BE2A-1A69-4957-8E03-BFDD054AE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65042" y="1394884"/>
                <a:ext cx="19285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1E7A196-3D09-4E73-8F30-FB653B87BDC6}"/>
                  </a:ext>
                </a:extLst>
              </p:cNvPr>
              <p:cNvSpPr txBox="1"/>
              <p:nvPr/>
            </p:nvSpPr>
            <p:spPr>
              <a:xfrm rot="16200000">
                <a:off x="-465043" y="4100889"/>
                <a:ext cx="19285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1E7A196-3D09-4E73-8F30-FB653B87B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65043" y="4100889"/>
                <a:ext cx="19285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4F75333-CF25-48A2-AC70-923288A19535}"/>
                  </a:ext>
                </a:extLst>
              </p:cNvPr>
              <p:cNvSpPr txBox="1"/>
              <p:nvPr/>
            </p:nvSpPr>
            <p:spPr>
              <a:xfrm>
                <a:off x="960535" y="5882703"/>
                <a:ext cx="19285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4F75333-CF25-48A2-AC70-923288A19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35" y="5882703"/>
                <a:ext cx="19285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B70BAA5-67A8-460C-9ECE-E64B7ADD0B01}"/>
                  </a:ext>
                </a:extLst>
              </p:cNvPr>
              <p:cNvSpPr txBox="1"/>
              <p:nvPr/>
            </p:nvSpPr>
            <p:spPr>
              <a:xfrm>
                <a:off x="3771625" y="5857644"/>
                <a:ext cx="19285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B70BAA5-67A8-460C-9ECE-E64B7ADD0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25" y="5857644"/>
                <a:ext cx="19285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9E7593E-1336-4268-AB7B-426850F252B5}"/>
                  </a:ext>
                </a:extLst>
              </p:cNvPr>
              <p:cNvSpPr txBox="1"/>
              <p:nvPr/>
            </p:nvSpPr>
            <p:spPr>
              <a:xfrm>
                <a:off x="8312789" y="5913481"/>
                <a:ext cx="19285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9E7593E-1336-4268-AB7B-426850F25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89" y="5913481"/>
                <a:ext cx="192855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916F7D36-9E1A-4F64-BEFA-6E4B809CB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5"/>
          <a:stretch/>
        </p:blipFill>
        <p:spPr>
          <a:xfrm>
            <a:off x="3518993" y="472508"/>
            <a:ext cx="8048956" cy="261740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B358F25-FF7C-4E9E-ACC7-41C8E90757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5"/>
          <a:stretch/>
        </p:blipFill>
        <p:spPr>
          <a:xfrm>
            <a:off x="3518994" y="3173744"/>
            <a:ext cx="8048956" cy="27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5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</Words>
  <Application>Microsoft Office PowerPoint</Application>
  <PresentationFormat>ワイド画面</PresentationFormat>
  <Paragraphs>10</Paragraphs>
  <Slides>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eba</dc:creator>
  <cp:lastModifiedBy>eba</cp:lastModifiedBy>
  <cp:revision>5</cp:revision>
  <dcterms:created xsi:type="dcterms:W3CDTF">2023-06-29T08:04:15Z</dcterms:created>
  <dcterms:modified xsi:type="dcterms:W3CDTF">2023-06-29T08:13:08Z</dcterms:modified>
</cp:coreProperties>
</file>