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B1906-63BC-42D3-AC0F-BF13D3DB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A7F469-406D-44C9-8E47-4E38091F4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C5AE6C-BFC2-479C-A7F6-8A25EEEA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E19D3-87BB-4BF9-9531-70539492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B5B2A-8560-4101-BE22-C868B90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73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7BFC2-1550-44B2-93C7-E1FB185F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0BDD6F-759D-499B-B4F3-3E768681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3D98A-E3F8-4639-91BC-3B750FF8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46C30-EBF9-4508-A1C7-BCD94885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C586DB-D2EC-4035-ACD7-B253D14E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54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7D6448-F06B-4690-9F3E-5C7A91D97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F5114-6709-4075-80C9-E103FC97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E7167-4889-42F5-9D23-E9C11CA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72910-1555-420A-A823-F587D796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4A72A-235D-4F12-BED5-7C2E937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9F98B-48BE-46EB-82F3-8D01ABE4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934E4-0FB0-4DAE-92D1-212BB3E8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F2727-A1A7-4198-9B42-5CA5E9D3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4CEC-7029-4630-BC48-0841734F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521DC-443A-4532-BAFD-F35DF3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4EE3A-A762-49E5-B9EC-990159EA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EEF654-50B8-4968-AB45-74EED2A2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18D984-2D8F-45EC-A779-95C397A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2058A-45A7-4733-A92A-6F31EC16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8B92F-9E41-4AC2-BE71-DEC3BFB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7768-B77D-4C7F-83ED-B2CA42CF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D7365-98BB-4182-98A0-A48A9C04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F31979-1D1B-41CD-91C2-6CC6E4C8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82E1A-1A36-4352-BB24-89A13329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76B47-888D-47F8-A078-426CCCB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34983-157E-48F8-82BE-376BB82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F0160-58C6-45AD-8B5C-3712D186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370A2-0A36-402F-9CB3-07FAB850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4275E-F455-4384-A766-0F24EA82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1CC539-559F-4AC1-A9F6-5BC62FEF9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1437D0-054C-402A-B36F-3AB466462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FF1365-8BDC-4FA9-9907-126D80A8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E1E8EB-C48C-4149-B421-39064D2E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151843-488E-4CC3-AB6E-ADB134D5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96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50FA8-8DFA-4F38-A683-1E84C27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1EAC07-8AC8-42C2-8CCA-88A802B1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AAD2A0-6FEE-4EC8-BED3-75AD32ED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A970EA-90B8-41DE-8941-6D4645BD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9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2A78AB-DBD7-499E-8DD2-FFB8182E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3DA931-97C7-4650-8C73-ACA6728B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624D78-BEE7-4351-9682-D1EBF4D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A9938-F7C5-43A5-9B72-F7B5FD74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385778-0B54-4C7B-9EAB-2D98D7D0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D563FC-718E-481F-AF2E-1D0D3B30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11A426-A43F-4640-B8E5-586406D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0D355-779E-4CE6-8CE6-FDD9D107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CFBADA-FCC1-4E16-BC6A-3E02C989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6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5BCC2-426F-4142-AF68-3D21B525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A38655-EA0D-466B-98C7-EAC516A4B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A1D799-8ACA-4445-A4C2-BF608512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B7043B-9079-4720-BE20-F8193ADC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63324-A014-4BA3-9E22-027A2808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C21D2-9EFF-4632-AB34-235C9C8C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3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8A5C1-069C-4B0C-B000-BD09714B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A854E4-8B4E-40FB-8633-3FB37027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47BA8-78AE-463F-ACD3-EDAD53112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0EE0-9435-4372-90AA-7A2623562A7A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40F443-FF01-4DF7-9C9E-94D3A4468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15541-1750-40EA-A35C-7D194B9A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589A-4BDC-4107-A969-2BCCAD45E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9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5C43DF17-867E-46B3-88CE-A4F6474D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3" y="2918832"/>
            <a:ext cx="1020337" cy="102033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C83E7FB-04FE-4992-A860-D641E9C1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75" y="2918831"/>
            <a:ext cx="1020337" cy="102033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1EF897A-4B2C-419F-9377-586EC681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27" y="2918832"/>
            <a:ext cx="1020337" cy="102033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E6B038A-DA5F-4BF0-B52E-EF28C97F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79" y="2918831"/>
            <a:ext cx="1020337" cy="102033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89AD4C2-9851-4669-8F6F-637E3743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31" y="2918831"/>
            <a:ext cx="1020337" cy="102033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57CD6DB-A49A-42E7-A3B2-AFB6CEFC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83" y="2918830"/>
            <a:ext cx="1020337" cy="102033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3270062-0248-4F97-9D0E-ECA08DC5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35" y="2918831"/>
            <a:ext cx="1020337" cy="102033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D2B7E1A-92C6-4359-8D9E-BFE62688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487" y="2918830"/>
            <a:ext cx="1020337" cy="102033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B4434E2-4E3C-4DD0-9857-D1A9B3ED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039" y="2918830"/>
            <a:ext cx="1020337" cy="1020337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2761916B-F000-4FC8-8E34-798E11A5D2AB}"/>
              </a:ext>
            </a:extLst>
          </p:cNvPr>
          <p:cNvSpPr>
            <a:spLocks noChangeAspect="1"/>
          </p:cNvSpPr>
          <p:nvPr/>
        </p:nvSpPr>
        <p:spPr>
          <a:xfrm>
            <a:off x="377769" y="3353266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90E4FA-4DA7-428A-9CCC-87ED043AED06}"/>
              </a:ext>
            </a:extLst>
          </p:cNvPr>
          <p:cNvSpPr>
            <a:spLocks noChangeAspect="1"/>
          </p:cNvSpPr>
          <p:nvPr/>
        </p:nvSpPr>
        <p:spPr>
          <a:xfrm>
            <a:off x="579132" y="3158533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03C840D-F941-4183-B842-1CA25874FEA0}"/>
              </a:ext>
            </a:extLst>
          </p:cNvPr>
          <p:cNvSpPr>
            <a:spLocks noChangeAspect="1"/>
          </p:cNvSpPr>
          <p:nvPr/>
        </p:nvSpPr>
        <p:spPr>
          <a:xfrm>
            <a:off x="1702329" y="3567670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9D20C3F-C52C-471A-BAE7-4244900AF3F9}"/>
              </a:ext>
            </a:extLst>
          </p:cNvPr>
          <p:cNvSpPr>
            <a:spLocks noChangeAspect="1"/>
          </p:cNvSpPr>
          <p:nvPr/>
        </p:nvSpPr>
        <p:spPr>
          <a:xfrm>
            <a:off x="1903162" y="3353264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7F8988D-248B-4BB0-80BE-64A90EEBC3B3}"/>
              </a:ext>
            </a:extLst>
          </p:cNvPr>
          <p:cNvSpPr>
            <a:spLocks noChangeAspect="1"/>
          </p:cNvSpPr>
          <p:nvPr/>
        </p:nvSpPr>
        <p:spPr>
          <a:xfrm>
            <a:off x="3179959" y="3556466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2F6149E-EE26-496C-9622-B98556A44971}"/>
              </a:ext>
            </a:extLst>
          </p:cNvPr>
          <p:cNvSpPr>
            <a:spLocks noChangeAspect="1"/>
          </p:cNvSpPr>
          <p:nvPr/>
        </p:nvSpPr>
        <p:spPr>
          <a:xfrm>
            <a:off x="3230192" y="3556466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EC2B26DC-39C2-4648-9CB3-9548CF7788FD}"/>
              </a:ext>
            </a:extLst>
          </p:cNvPr>
          <p:cNvSpPr>
            <a:spLocks noChangeAspect="1"/>
          </p:cNvSpPr>
          <p:nvPr/>
        </p:nvSpPr>
        <p:spPr>
          <a:xfrm>
            <a:off x="4506190" y="3771687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B95E5A63-E28E-4B5C-8BB4-F0B203EC4461}"/>
              </a:ext>
            </a:extLst>
          </p:cNvPr>
          <p:cNvSpPr>
            <a:spLocks noChangeAspect="1"/>
          </p:cNvSpPr>
          <p:nvPr/>
        </p:nvSpPr>
        <p:spPr>
          <a:xfrm>
            <a:off x="4713713" y="3562222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75F4C8-6886-4C35-9443-BDCA00E79207}"/>
              </a:ext>
            </a:extLst>
          </p:cNvPr>
          <p:cNvSpPr>
            <a:spLocks noChangeAspect="1"/>
          </p:cNvSpPr>
          <p:nvPr/>
        </p:nvSpPr>
        <p:spPr>
          <a:xfrm>
            <a:off x="6020265" y="3750267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C9231641-D400-4E7D-A692-BF43D89D2530}"/>
              </a:ext>
            </a:extLst>
          </p:cNvPr>
          <p:cNvSpPr>
            <a:spLocks noChangeAspect="1"/>
          </p:cNvSpPr>
          <p:nvPr/>
        </p:nvSpPr>
        <p:spPr>
          <a:xfrm>
            <a:off x="6230746" y="3556466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CE2E3B1-7192-41FD-A183-E7E0BE8D407C}"/>
              </a:ext>
            </a:extLst>
          </p:cNvPr>
          <p:cNvSpPr>
            <a:spLocks noChangeAspect="1"/>
          </p:cNvSpPr>
          <p:nvPr/>
        </p:nvSpPr>
        <p:spPr>
          <a:xfrm>
            <a:off x="7527563" y="3750267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2BD4433-C84E-41EA-9F77-197AC1E58207}"/>
              </a:ext>
            </a:extLst>
          </p:cNvPr>
          <p:cNvSpPr>
            <a:spLocks noChangeAspect="1"/>
          </p:cNvSpPr>
          <p:nvPr/>
        </p:nvSpPr>
        <p:spPr>
          <a:xfrm>
            <a:off x="7738044" y="3556466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ECC95BE-342F-41C9-B5A4-6CCBD66AF90B}"/>
              </a:ext>
            </a:extLst>
          </p:cNvPr>
          <p:cNvSpPr>
            <a:spLocks noChangeAspect="1"/>
          </p:cNvSpPr>
          <p:nvPr/>
        </p:nvSpPr>
        <p:spPr>
          <a:xfrm>
            <a:off x="9033444" y="3353266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828D808E-51B9-413B-9B58-6E03E8673642}"/>
              </a:ext>
            </a:extLst>
          </p:cNvPr>
          <p:cNvSpPr>
            <a:spLocks noChangeAspect="1"/>
          </p:cNvSpPr>
          <p:nvPr/>
        </p:nvSpPr>
        <p:spPr>
          <a:xfrm>
            <a:off x="10337311" y="3150635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CF1F89-0ECB-4F0B-8553-56F8728304FB}"/>
              </a:ext>
            </a:extLst>
          </p:cNvPr>
          <p:cNvSpPr>
            <a:spLocks noChangeAspect="1"/>
          </p:cNvSpPr>
          <p:nvPr/>
        </p:nvSpPr>
        <p:spPr>
          <a:xfrm>
            <a:off x="11662763" y="2955902"/>
            <a:ext cx="151468" cy="1514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263E9FE-93E3-4A61-968D-BDFD007CC0CB}"/>
              </a:ext>
            </a:extLst>
          </p:cNvPr>
          <p:cNvSpPr txBox="1"/>
          <p:nvPr/>
        </p:nvSpPr>
        <p:spPr>
          <a:xfrm>
            <a:off x="1138405" y="2900831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F99D76-34F8-4B9C-BAFE-2F1D6315165B}"/>
              </a:ext>
            </a:extLst>
          </p:cNvPr>
          <p:cNvSpPr txBox="1"/>
          <p:nvPr/>
        </p:nvSpPr>
        <p:spPr>
          <a:xfrm>
            <a:off x="2447613" y="2902000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7A5CFA-2151-43DA-BD13-DE147A77AA7D}"/>
              </a:ext>
            </a:extLst>
          </p:cNvPr>
          <p:cNvSpPr txBox="1"/>
          <p:nvPr/>
        </p:nvSpPr>
        <p:spPr>
          <a:xfrm>
            <a:off x="3755510" y="2900831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0F875B9-3931-4059-B3B2-9B5E1AD6D910}"/>
              </a:ext>
            </a:extLst>
          </p:cNvPr>
          <p:cNvSpPr txBox="1"/>
          <p:nvPr/>
        </p:nvSpPr>
        <p:spPr>
          <a:xfrm>
            <a:off x="5056433" y="2904522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C7DF15-F7DB-4C35-9574-525881C472B4}"/>
              </a:ext>
            </a:extLst>
          </p:cNvPr>
          <p:cNvSpPr txBox="1"/>
          <p:nvPr/>
        </p:nvSpPr>
        <p:spPr>
          <a:xfrm>
            <a:off x="6365641" y="2905691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A073397-B5C6-4A32-ADEA-F84C7DF3BAF4}"/>
              </a:ext>
            </a:extLst>
          </p:cNvPr>
          <p:cNvSpPr txBox="1"/>
          <p:nvPr/>
        </p:nvSpPr>
        <p:spPr>
          <a:xfrm>
            <a:off x="7673538" y="2904522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95232A3-4D0E-497F-9B2E-FDF052355480}"/>
              </a:ext>
            </a:extLst>
          </p:cNvPr>
          <p:cNvSpPr txBox="1"/>
          <p:nvPr/>
        </p:nvSpPr>
        <p:spPr>
          <a:xfrm>
            <a:off x="8982746" y="2901866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C889DB5-6C96-4318-992C-C70D1FF08674}"/>
              </a:ext>
            </a:extLst>
          </p:cNvPr>
          <p:cNvSpPr txBox="1"/>
          <p:nvPr/>
        </p:nvSpPr>
        <p:spPr>
          <a:xfrm>
            <a:off x="10291954" y="2903035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A9F1E7F-272A-4799-9211-C6233EEE429B}"/>
              </a:ext>
            </a:extLst>
          </p:cNvPr>
          <p:cNvSpPr txBox="1"/>
          <p:nvPr/>
        </p:nvSpPr>
        <p:spPr>
          <a:xfrm>
            <a:off x="11599851" y="2901866"/>
            <a:ext cx="278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G</a:t>
            </a:r>
            <a:endParaRPr kumimoji="1" lang="ja-JP" altLang="en-US" sz="1100" b="1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F4FF0D8-DCD5-4CB3-96DA-19BA23D2CABD}"/>
              </a:ext>
            </a:extLst>
          </p:cNvPr>
          <p:cNvSpPr>
            <a:spLocks noChangeAspect="1"/>
          </p:cNvSpPr>
          <p:nvPr/>
        </p:nvSpPr>
        <p:spPr>
          <a:xfrm>
            <a:off x="9046118" y="3750267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18179B1-292E-41A9-93ED-F21ADC739BAF}"/>
              </a:ext>
            </a:extLst>
          </p:cNvPr>
          <p:cNvSpPr>
            <a:spLocks noChangeAspect="1"/>
          </p:cNvSpPr>
          <p:nvPr/>
        </p:nvSpPr>
        <p:spPr>
          <a:xfrm>
            <a:off x="10337311" y="3555898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C9D88F4-11E6-4FAD-8722-272576EF9A0F}"/>
              </a:ext>
            </a:extLst>
          </p:cNvPr>
          <p:cNvSpPr>
            <a:spLocks noChangeAspect="1"/>
          </p:cNvSpPr>
          <p:nvPr/>
        </p:nvSpPr>
        <p:spPr>
          <a:xfrm>
            <a:off x="11662763" y="3353266"/>
            <a:ext cx="151468" cy="151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AC4BEB9-1E7F-40DC-993E-5279826EF045}"/>
                  </a:ext>
                </a:extLst>
              </p:cNvPr>
              <p:cNvSpPr txBox="1"/>
              <p:nvPr/>
            </p:nvSpPr>
            <p:spPr>
              <a:xfrm>
                <a:off x="522711" y="3976239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AC4BEB9-1E7F-40DC-993E-5279826EF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1" y="3976239"/>
                <a:ext cx="69415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B3882CE-8890-419A-98C9-847D7AECD699}"/>
                  </a:ext>
                </a:extLst>
              </p:cNvPr>
              <p:cNvSpPr txBox="1"/>
              <p:nvPr/>
            </p:nvSpPr>
            <p:spPr>
              <a:xfrm>
                <a:off x="1829263" y="3976239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B3882CE-8890-419A-98C9-847D7AEC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3" y="3976239"/>
                <a:ext cx="69415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50541F3-F72C-498D-8B6B-EB6952FE9069}"/>
                  </a:ext>
                </a:extLst>
              </p:cNvPr>
              <p:cNvSpPr txBox="1"/>
              <p:nvPr/>
            </p:nvSpPr>
            <p:spPr>
              <a:xfrm>
                <a:off x="3171901" y="3976239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50541F3-F72C-498D-8B6B-EB6952F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01" y="3976239"/>
                <a:ext cx="69415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39FF52D-A174-4242-8FDC-37DD4EF8FDCF}"/>
                  </a:ext>
                </a:extLst>
              </p:cNvPr>
              <p:cNvSpPr txBox="1"/>
              <p:nvPr/>
            </p:nvSpPr>
            <p:spPr>
              <a:xfrm>
                <a:off x="4478453" y="3976239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39FF52D-A174-4242-8FDC-37DD4EF8F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53" y="3976239"/>
                <a:ext cx="69415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82FAC41-5034-4F8F-B808-28AA192410F5}"/>
                  </a:ext>
                </a:extLst>
              </p:cNvPr>
              <p:cNvSpPr txBox="1"/>
              <p:nvPr/>
            </p:nvSpPr>
            <p:spPr>
              <a:xfrm>
                <a:off x="5764795" y="3975068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82FAC41-5034-4F8F-B808-28AA19241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95" y="3975068"/>
                <a:ext cx="69415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552E5E-B2D7-4269-B65E-83FFDDC3EAAA}"/>
                  </a:ext>
                </a:extLst>
              </p:cNvPr>
              <p:cNvSpPr txBox="1"/>
              <p:nvPr/>
            </p:nvSpPr>
            <p:spPr>
              <a:xfrm>
                <a:off x="7071347" y="3975068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8552E5E-B2D7-4269-B65E-83FFDDC3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47" y="3975068"/>
                <a:ext cx="6941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E0A1C02-8B9B-4F51-AAC9-6DDA916EA79E}"/>
                  </a:ext>
                </a:extLst>
              </p:cNvPr>
              <p:cNvSpPr txBox="1"/>
              <p:nvPr/>
            </p:nvSpPr>
            <p:spPr>
              <a:xfrm>
                <a:off x="8413985" y="3975068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E0A1C02-8B9B-4F51-AAC9-6DDA916E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985" y="3975068"/>
                <a:ext cx="69415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218B8768-3967-4532-BDA1-C81542E1CEC1}"/>
                  </a:ext>
                </a:extLst>
              </p:cNvPr>
              <p:cNvSpPr txBox="1"/>
              <p:nvPr/>
            </p:nvSpPr>
            <p:spPr>
              <a:xfrm>
                <a:off x="9720537" y="3975068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218B8768-3967-4532-BDA1-C81542E1C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537" y="3975068"/>
                <a:ext cx="69415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C78FD4-0C07-4E74-A634-2C649910D722}"/>
                  </a:ext>
                </a:extLst>
              </p:cNvPr>
              <p:cNvSpPr txBox="1"/>
              <p:nvPr/>
            </p:nvSpPr>
            <p:spPr>
              <a:xfrm>
                <a:off x="10978900" y="3975067"/>
                <a:ext cx="694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CC78FD4-0C07-4E74-A634-2C649910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00" y="3975067"/>
                <a:ext cx="69415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楕円 60">
            <a:extLst>
              <a:ext uri="{FF2B5EF4-FFF2-40B4-BE49-F238E27FC236}">
                <a16:creationId xmlns:a16="http://schemas.microsoft.com/office/drawing/2014/main" id="{24406778-4801-4791-AEE2-3B7B3C3E7694}"/>
              </a:ext>
            </a:extLst>
          </p:cNvPr>
          <p:cNvSpPr>
            <a:spLocks noChangeAspect="1"/>
          </p:cNvSpPr>
          <p:nvPr/>
        </p:nvSpPr>
        <p:spPr>
          <a:xfrm>
            <a:off x="802968" y="4397293"/>
            <a:ext cx="221760" cy="221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1F62645-D9E3-449A-9DE3-195CC14EFDB0}"/>
              </a:ext>
            </a:extLst>
          </p:cNvPr>
          <p:cNvSpPr txBox="1"/>
          <p:nvPr/>
        </p:nvSpPr>
        <p:spPr>
          <a:xfrm>
            <a:off x="1012216" y="4354285"/>
            <a:ext cx="110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ja-JP" sz="1400" b="1" dirty="0"/>
              <a:t>: Agent A</a:t>
            </a:r>
            <a:endParaRPr kumimoji="1" lang="ja-JP" altLang="en-US" sz="1400" b="1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940DB73D-EB9B-4069-B128-D9FE6E06CAEE}"/>
              </a:ext>
            </a:extLst>
          </p:cNvPr>
          <p:cNvSpPr>
            <a:spLocks noChangeAspect="1"/>
          </p:cNvSpPr>
          <p:nvPr/>
        </p:nvSpPr>
        <p:spPr>
          <a:xfrm>
            <a:off x="2210536" y="4385271"/>
            <a:ext cx="221760" cy="2217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1F08CF5-F6E6-4E2B-9748-6FFFF5FA4B2C}"/>
              </a:ext>
            </a:extLst>
          </p:cNvPr>
          <p:cNvSpPr txBox="1"/>
          <p:nvPr/>
        </p:nvSpPr>
        <p:spPr>
          <a:xfrm>
            <a:off x="2419784" y="4342263"/>
            <a:ext cx="110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ja-JP" sz="1400" b="1" dirty="0"/>
              <a:t>: Agent B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7497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7764025" y="5079382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7764025" y="3014277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820CE6-8BE3-4A24-AF7C-41B3F317CE7C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24271E-F213-4A35-90EA-4C670756421A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24271E-F213-4A35-90EA-4C670756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7774300" y="4057103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7774300" y="1991998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2955F3-1970-4670-B856-DFF26F2A555D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1FDBB4-EA5D-4DBD-B68D-F6A78EDB5644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1FDBB4-EA5D-4DBD-B68D-F6A78EDB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4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7769163" y="3014278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7769163" y="949173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663217-AC41-4C78-B2CE-5C7EB3D3CD15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4220FC0-4808-4BF0-A779-4F299D8F8300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4220FC0-4808-4BF0-A779-4F299D8F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113671-D5F6-466D-8303-6B134EC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2" y="2737044"/>
            <a:ext cx="11528535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0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3588444" y="2001198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4657973" y="979396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3FC4C6-0502-43EB-A7C9-83A723C936E6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212199-FD20-408E-97BB-3646A7243EB3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212199-FD20-408E-97BB-3646A724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4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3639814" y="3014277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4678521" y="2001198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D045-BD70-4E42-9582-74F553720286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40EBA73-79D1-435C-9293-53147AA4A627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40EBA73-79D1-435C-9293-53147AA4A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3634677" y="4077652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4663110" y="3014277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1E1D8-0D66-424C-861E-021EA215304B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78F0DFE-D249-41E3-AE85-F0487567552A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78F0DFE-D249-41E3-AE85-F0487567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4543940" y="4077652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4719618" y="4077652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F23050-F25E-4145-8F35-177EA28A990D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9EB3DA1-988B-4DD8-ACAC-9E0D33CC8F72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9EB3DA1-988B-4DD8-ACAC-9E0D33CC8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2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5602178" y="4062241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5777856" y="4062241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FEB0F4-E334-4537-AD8A-3F429CF00690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6415821-80D7-45F0-8CAD-5B1967FC03C7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6415821-80D7-45F0-8CAD-5B1967FC0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5681278" y="5079382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6731472" y="4062241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971E5F-7D0E-4CD0-8DC1-5319B72DF166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A74B80-061F-404D-918F-2FCB7375630E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A74B80-061F-404D-918F-2FCB73756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3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49D0DA-52C2-4A97-8A4F-A08156353279}"/>
              </a:ext>
            </a:extLst>
          </p:cNvPr>
          <p:cNvSpPr/>
          <p:nvPr/>
        </p:nvSpPr>
        <p:spPr>
          <a:xfrm>
            <a:off x="3501789" y="834788"/>
            <a:ext cx="5188422" cy="5188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21A930-425F-4B6E-9062-4FB32D0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89" y="834789"/>
            <a:ext cx="5188422" cy="518842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5F158D5-FE7B-439E-A0EF-AEAFE321E8E2}"/>
              </a:ext>
            </a:extLst>
          </p:cNvPr>
          <p:cNvSpPr>
            <a:spLocks noChangeAspect="1"/>
          </p:cNvSpPr>
          <p:nvPr/>
        </p:nvSpPr>
        <p:spPr>
          <a:xfrm>
            <a:off x="6713831" y="5079382"/>
            <a:ext cx="829444" cy="829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6EA82C9-52F7-427F-899A-92CDC1BF2947}"/>
              </a:ext>
            </a:extLst>
          </p:cNvPr>
          <p:cNvSpPr>
            <a:spLocks noChangeAspect="1"/>
          </p:cNvSpPr>
          <p:nvPr/>
        </p:nvSpPr>
        <p:spPr>
          <a:xfrm>
            <a:off x="7743477" y="4062241"/>
            <a:ext cx="829444" cy="8294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BF8564-46BB-4C01-93AE-BE7C5F1799C8}"/>
              </a:ext>
            </a:extLst>
          </p:cNvPr>
          <p:cNvSpPr txBox="1"/>
          <p:nvPr/>
        </p:nvSpPr>
        <p:spPr>
          <a:xfrm>
            <a:off x="7895690" y="1070952"/>
            <a:ext cx="6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G</a:t>
            </a:r>
            <a:endParaRPr kumimoji="1" lang="ja-JP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53CD00-FF3E-42ED-B654-FACDB72E8564}"/>
                  </a:ext>
                </a:extLst>
              </p:cNvPr>
              <p:cNvSpPr txBox="1"/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53CD00-FF3E-42ED-B654-FACDB72E8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95" y="6077304"/>
                <a:ext cx="19430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3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82</Words>
  <Application>Microsoft Office PowerPoint</Application>
  <PresentationFormat>ワイド画面</PresentationFormat>
  <Paragraphs>40</Paragraphs>
  <Slides>12</Slides>
  <Notes>0</Notes>
  <HiddenSlides>11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26</cp:revision>
  <dcterms:created xsi:type="dcterms:W3CDTF">2023-06-29T09:35:08Z</dcterms:created>
  <dcterms:modified xsi:type="dcterms:W3CDTF">2023-07-24T13:37:06Z</dcterms:modified>
</cp:coreProperties>
</file>