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5DA71-D3CE-4BCF-B33A-5373494D4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9CABD1-B44A-4E26-8401-74CC95251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1EE82C-AD0B-4735-83A4-EC93E83E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441-031D-4948-8CDA-B22B713036D9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7CE21-33A0-473F-8F09-8B5EF7EA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0034E2-1088-401C-9397-300942AD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3192-0641-4CC6-B4E3-7D22C351F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52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B3720-F711-4ECE-BB52-1503EE9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02EA14-0083-49C7-B3B1-E46FDBFDE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309470-2BB6-4889-A49D-C275E85B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441-031D-4948-8CDA-B22B713036D9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E414A6-D9B7-484E-B87E-B4ED9EA1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031E1-EA91-4F67-9A43-80B0EC28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3192-0641-4CC6-B4E3-7D22C351F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60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7811A5-4F36-44D0-A985-AF2FDB463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39133A-5FFA-467A-AB0B-84B7669F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79969A-95EF-4AEB-9DFB-7E04DECF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441-031D-4948-8CDA-B22B713036D9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550859-102A-4C3D-8C62-D22F6822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C8581-575B-4FF1-95B7-743E5FCE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3192-0641-4CC6-B4E3-7D22C351F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95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1BAC1-5577-42D4-85E7-67953512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54AFC-5758-4954-90D3-2901F0701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843D8-9F77-4DF5-8C48-6676664D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441-031D-4948-8CDA-B22B713036D9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83C8A4-1BB5-453A-80A5-A154505A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38581D-8816-4237-862F-256B3347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3192-0641-4CC6-B4E3-7D22C351F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7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3C9B7-6B85-4BA4-95D9-4A070FF5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36FFFF-A6D7-4D9C-BB25-0A57380B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FA726D-095B-41DC-A505-0CDDCD90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441-031D-4948-8CDA-B22B713036D9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011C2B-A54B-446C-B0F2-6F38B598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4DA5D2-BA98-4C46-A67D-58B931B8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3192-0641-4CC6-B4E3-7D22C351F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69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FCE67-5963-42CB-9A7A-CC0626B0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BDF3E3-2D47-45BB-AA27-98662910B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7BD5B4-CE66-44D2-A894-6F0EEA5D7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433C09-BF4D-481D-A7FB-3EFFE02A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441-031D-4948-8CDA-B22B713036D9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B69C6C-C916-43F4-B556-CDB7212D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625D31-8D23-423C-B686-5D7C9623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3192-0641-4CC6-B4E3-7D22C351F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1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A4E6F-760F-405C-BE16-FCB7FB24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A77255-5CBA-4DCF-A77D-4E126551E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B7034C-0B8A-4CCA-BD71-0FB396CD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868197-0F25-472F-829D-5CB64DB12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8BC756-9F84-4F0E-9043-D6D8DF4A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B12855-C389-4845-86D3-AD462F55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441-031D-4948-8CDA-B22B713036D9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684B3E-27E4-4D53-B573-CDEE5AF0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4432A7-94A8-4E2C-9730-0FAA3498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3192-0641-4CC6-B4E3-7D22C351F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2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330D5-0898-4A15-87C4-11DE6E4E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2127D8-64C3-4BD8-B688-38F1C093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441-031D-4948-8CDA-B22B713036D9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26DF34-0F6D-41D6-B3E2-8CEB31D1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6DA02D-6EB6-4CD6-AEFC-6CE6B22B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3192-0641-4CC6-B4E3-7D22C351F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36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141FB9-741E-40E8-BA14-C860C8B4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441-031D-4948-8CDA-B22B713036D9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E68548-B5EA-49E3-8F89-74E63FCE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F74086-F1C0-4348-A68A-1430A5E0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3192-0641-4CC6-B4E3-7D22C351F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53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3F06D-7E4C-4AC9-9B37-A6B809CF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1FE7B9-65EC-4500-901F-02160EC4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9D3072-9949-4E1C-A795-7570E29F7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B704B5-2AC7-4915-A10D-4024C081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441-031D-4948-8CDA-B22B713036D9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E2E19E-7A66-4742-AEBE-EE4581F9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283330-D519-4350-A4F1-D4276FA4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3192-0641-4CC6-B4E3-7D22C351F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25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DF6E8-34A5-4252-AC14-424ECC4B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1DF075-5AB7-4772-B654-A74019322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52E22-CFA5-4C25-B321-417DC2517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6E3AC-76D1-4304-8AD8-B9B943A6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441-031D-4948-8CDA-B22B713036D9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384BB3-E040-429B-BF14-AFE76B91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7AD14A-C1F1-4712-80C3-E57A5EC5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3192-0641-4CC6-B4E3-7D22C351F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29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9DBB47-76A1-4E88-8783-53F7F362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AC7094-9E67-43AD-821E-33AD89D9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135639-1CE1-403F-86EA-E6D3E2A48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8441-031D-4948-8CDA-B22B713036D9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5D956A-922C-4F21-A1B0-886399474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49537F-4E94-49B9-9F40-54CB92750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3192-0641-4CC6-B4E3-7D22C351F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6C42EC-8AD1-4C76-A6C1-37CEF950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42" y="126342"/>
            <a:ext cx="6605316" cy="660531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3C0845B-F1BE-4CE8-8A17-84C4A5798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11223" r="16606" b="47486"/>
          <a:stretch/>
        </p:blipFill>
        <p:spPr>
          <a:xfrm>
            <a:off x="4306753" y="320958"/>
            <a:ext cx="865540" cy="83621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C8A42D6-4A6B-4D81-B8EC-01A163038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3" t="9488" r="15905" b="48364"/>
          <a:stretch/>
        </p:blipFill>
        <p:spPr>
          <a:xfrm>
            <a:off x="2955873" y="1766792"/>
            <a:ext cx="959994" cy="7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9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6C42EC-8AD1-4C76-A6C1-37CEF950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42" y="126342"/>
            <a:ext cx="6605316" cy="66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96EB786-4C7B-41FB-BC7B-8D176E81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127" y="179935"/>
            <a:ext cx="6498129" cy="6498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639482-9330-4D70-BEA4-2366273D4EB7}"/>
                  </a:ext>
                </a:extLst>
              </p:cNvPr>
              <p:cNvSpPr txBox="1"/>
              <p:nvPr/>
            </p:nvSpPr>
            <p:spPr>
              <a:xfrm>
                <a:off x="3248675" y="550912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639482-9330-4D70-BEA4-2366273D4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75" y="550912"/>
                <a:ext cx="5849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E915AB-DB34-4BA0-8A45-4DECEFD6C611}"/>
                  </a:ext>
                </a:extLst>
              </p:cNvPr>
              <p:cNvSpPr txBox="1"/>
              <p:nvPr/>
            </p:nvSpPr>
            <p:spPr>
              <a:xfrm>
                <a:off x="4593769" y="550911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E915AB-DB34-4BA0-8A45-4DECEFD6C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69" y="550911"/>
                <a:ext cx="58498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97B723-B381-4655-A3C3-95C08CF0F5AB}"/>
                  </a:ext>
                </a:extLst>
              </p:cNvPr>
              <p:cNvSpPr txBox="1"/>
              <p:nvPr/>
            </p:nvSpPr>
            <p:spPr>
              <a:xfrm>
                <a:off x="7228112" y="550910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97B723-B381-4655-A3C3-95C08CF0F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12" y="550910"/>
                <a:ext cx="58498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476B56C-4267-4B4C-95DC-48D790B411FB}"/>
                  </a:ext>
                </a:extLst>
              </p:cNvPr>
              <p:cNvSpPr txBox="1"/>
              <p:nvPr/>
            </p:nvSpPr>
            <p:spPr>
              <a:xfrm>
                <a:off x="8476656" y="550910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476B56C-4267-4B4C-95DC-48D790B41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656" y="550910"/>
                <a:ext cx="58498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671C026-41D3-4658-BC18-DFBE835BBF65}"/>
                  </a:ext>
                </a:extLst>
              </p:cNvPr>
              <p:cNvSpPr txBox="1"/>
              <p:nvPr/>
            </p:nvSpPr>
            <p:spPr>
              <a:xfrm>
                <a:off x="3293165" y="1810815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671C026-41D3-4658-BC18-DFBE835BB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65" y="1810815"/>
                <a:ext cx="58498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FED91DC-29DC-47EE-A64A-ABD10F62C8E1}"/>
                  </a:ext>
                </a:extLst>
              </p:cNvPr>
              <p:cNvSpPr txBox="1"/>
              <p:nvPr/>
            </p:nvSpPr>
            <p:spPr>
              <a:xfrm>
                <a:off x="4638259" y="1810814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FED91DC-29DC-47EE-A64A-ABD10F62C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259" y="1810814"/>
                <a:ext cx="58498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252A2A9-BEFA-43EA-95A4-A3E8E2A247EA}"/>
                  </a:ext>
                </a:extLst>
              </p:cNvPr>
              <p:cNvSpPr txBox="1"/>
              <p:nvPr/>
            </p:nvSpPr>
            <p:spPr>
              <a:xfrm>
                <a:off x="7228111" y="1831450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252A2A9-BEFA-43EA-95A4-A3E8E2A24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11" y="1831450"/>
                <a:ext cx="58498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47B91FD-3FEA-45A4-9201-E49E43B3DF79}"/>
                  </a:ext>
                </a:extLst>
              </p:cNvPr>
              <p:cNvSpPr txBox="1"/>
              <p:nvPr/>
            </p:nvSpPr>
            <p:spPr>
              <a:xfrm>
                <a:off x="8521146" y="1810813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47B91FD-3FEA-45A4-9201-E49E43B3D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146" y="1810813"/>
                <a:ext cx="58498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12185D3-0F44-43E4-9765-E78F77406FE7}"/>
                  </a:ext>
                </a:extLst>
              </p:cNvPr>
              <p:cNvSpPr txBox="1"/>
              <p:nvPr/>
            </p:nvSpPr>
            <p:spPr>
              <a:xfrm>
                <a:off x="3293165" y="3105835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12185D3-0F44-43E4-9765-E78F77406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65" y="3105835"/>
                <a:ext cx="584989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F71EE89-B97D-4595-9585-D6419EA626A3}"/>
                  </a:ext>
                </a:extLst>
              </p:cNvPr>
              <p:cNvSpPr txBox="1"/>
              <p:nvPr/>
            </p:nvSpPr>
            <p:spPr>
              <a:xfrm>
                <a:off x="4638258" y="3105834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F71EE89-B97D-4595-9585-D6419EA62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258" y="3105834"/>
                <a:ext cx="584989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35D2196-E20D-415F-B960-8181EB1D7C91}"/>
                  </a:ext>
                </a:extLst>
              </p:cNvPr>
              <p:cNvSpPr txBox="1"/>
              <p:nvPr/>
            </p:nvSpPr>
            <p:spPr>
              <a:xfrm>
                <a:off x="7176049" y="3121922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35D2196-E20D-415F-B960-8181EB1D7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49" y="3121922"/>
                <a:ext cx="584989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EEE23DA-6FF3-40C6-A278-E01AEE68687B}"/>
                  </a:ext>
                </a:extLst>
              </p:cNvPr>
              <p:cNvSpPr txBox="1"/>
              <p:nvPr/>
            </p:nvSpPr>
            <p:spPr>
              <a:xfrm>
                <a:off x="8476655" y="3121923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EEE23DA-6FF3-40C6-A278-E01AEE68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655" y="3121923"/>
                <a:ext cx="584989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C3AB4E2-E60E-4E41-A664-1981E8B37996}"/>
                  </a:ext>
                </a:extLst>
              </p:cNvPr>
              <p:cNvSpPr txBox="1"/>
              <p:nvPr/>
            </p:nvSpPr>
            <p:spPr>
              <a:xfrm>
                <a:off x="3233534" y="4433036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C3AB4E2-E60E-4E41-A664-1981E8B37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34" y="4433036"/>
                <a:ext cx="58498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2606A3-40A6-4DED-9419-E210763AE38B}"/>
                  </a:ext>
                </a:extLst>
              </p:cNvPr>
              <p:cNvSpPr txBox="1"/>
              <p:nvPr/>
            </p:nvSpPr>
            <p:spPr>
              <a:xfrm>
                <a:off x="4568215" y="4433035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2606A3-40A6-4DED-9419-E210763AE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215" y="4433035"/>
                <a:ext cx="584989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188A6F5-1D5E-4B92-A594-AE9750465AAB}"/>
                  </a:ext>
                </a:extLst>
              </p:cNvPr>
              <p:cNvSpPr txBox="1"/>
              <p:nvPr/>
            </p:nvSpPr>
            <p:spPr>
              <a:xfrm>
                <a:off x="7176050" y="4433034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188A6F5-1D5E-4B92-A594-AE9750465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50" y="4433034"/>
                <a:ext cx="58498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465CDF2-10A8-49BA-A328-B1EBD5E8EF2D}"/>
                  </a:ext>
                </a:extLst>
              </p:cNvPr>
              <p:cNvSpPr txBox="1"/>
              <p:nvPr/>
            </p:nvSpPr>
            <p:spPr>
              <a:xfrm>
                <a:off x="8411340" y="4433033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465CDF2-10A8-49BA-A328-B1EBD5E8E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340" y="4433033"/>
                <a:ext cx="584989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34D7D20-1AA4-4100-97DF-14629929B089}"/>
                  </a:ext>
                </a:extLst>
              </p:cNvPr>
              <p:cNvSpPr txBox="1"/>
              <p:nvPr/>
            </p:nvSpPr>
            <p:spPr>
              <a:xfrm>
                <a:off x="5803505" y="4448179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34D7D20-1AA4-4100-97DF-14629929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05" y="4448179"/>
                <a:ext cx="584989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7749B32-DBEA-4E82-9D34-178BF2A2C3A8}"/>
                  </a:ext>
                </a:extLst>
              </p:cNvPr>
              <p:cNvSpPr txBox="1"/>
              <p:nvPr/>
            </p:nvSpPr>
            <p:spPr>
              <a:xfrm>
                <a:off x="3233534" y="5710065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7749B32-DBEA-4E82-9D34-178BF2A2C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34" y="5710065"/>
                <a:ext cx="584989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A774747-AC4F-4BD3-B118-22AA71C674EF}"/>
                  </a:ext>
                </a:extLst>
              </p:cNvPr>
              <p:cNvSpPr txBox="1"/>
              <p:nvPr/>
            </p:nvSpPr>
            <p:spPr>
              <a:xfrm>
                <a:off x="4568215" y="5710064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A774747-AC4F-4BD3-B118-22AA71C67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215" y="5710064"/>
                <a:ext cx="584989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1523761-DB51-49B7-9C1A-615AD53DEFFD}"/>
                  </a:ext>
                </a:extLst>
              </p:cNvPr>
              <p:cNvSpPr txBox="1"/>
              <p:nvPr/>
            </p:nvSpPr>
            <p:spPr>
              <a:xfrm>
                <a:off x="7176050" y="5710063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1523761-DB51-49B7-9C1A-615AD53D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50" y="5710063"/>
                <a:ext cx="584989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3D90A88-B2CD-4FBE-A397-43DBEB615CF5}"/>
                  </a:ext>
                </a:extLst>
              </p:cNvPr>
              <p:cNvSpPr txBox="1"/>
              <p:nvPr/>
            </p:nvSpPr>
            <p:spPr>
              <a:xfrm>
                <a:off x="8411340" y="5710062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3D90A88-B2CD-4FBE-A397-43DBEB615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340" y="5710062"/>
                <a:ext cx="584989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6F6D06F-5812-48F6-9DCD-38F5E54CDEE3}"/>
                  </a:ext>
                </a:extLst>
              </p:cNvPr>
              <p:cNvSpPr txBox="1"/>
              <p:nvPr/>
            </p:nvSpPr>
            <p:spPr>
              <a:xfrm>
                <a:off x="5803505" y="5725208"/>
                <a:ext cx="584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6F6D06F-5812-48F6-9DCD-38F5E54CD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05" y="5725208"/>
                <a:ext cx="584989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19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</Words>
  <Application>Microsoft Office PowerPoint</Application>
  <PresentationFormat>ワイド画面</PresentationFormat>
  <Paragraphs>22</Paragraphs>
  <Slides>3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eba</dc:creator>
  <cp:lastModifiedBy>eba</cp:lastModifiedBy>
  <cp:revision>6</cp:revision>
  <dcterms:created xsi:type="dcterms:W3CDTF">2023-06-26T05:07:42Z</dcterms:created>
  <dcterms:modified xsi:type="dcterms:W3CDTF">2023-07-24T13:01:49Z</dcterms:modified>
</cp:coreProperties>
</file>