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688"/>
  </p:normalViewPr>
  <p:slideViewPr>
    <p:cSldViewPr snapToGrid="0" snapToObjects="1">
      <p:cViewPr varScale="1">
        <p:scale>
          <a:sx n="134" d="100"/>
          <a:sy n="134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23FFA-0DD7-DB41-A365-C2237A23182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5D848-6D08-3D44-AC35-1C8E76D4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5D848-6D08-3D44-AC35-1C8E76D428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0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CMPS 260 Project</a:t>
            </a:r>
            <a:br>
              <a:rPr lang="en-US" dirty="0" smtClean="0"/>
            </a:br>
            <a:r>
              <a:rPr lang="en-US" dirty="0" smtClean="0"/>
              <a:t> 3D Reconstruction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Li  </a:t>
            </a:r>
            <a:r>
              <a:rPr lang="en-US" dirty="0" err="1" smtClean="0"/>
              <a:t>Yunzhe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two images taken from different angles</a:t>
            </a:r>
            <a:r>
              <a:rPr lang="en-US" altLang="zh-CN" dirty="0" smtClean="0"/>
              <a:t>(same size)</a:t>
            </a:r>
            <a:endParaRPr lang="en-US" dirty="0" smtClean="0"/>
          </a:p>
          <a:p>
            <a:r>
              <a:rPr lang="en-US" dirty="0" smtClean="0"/>
              <a:t>Output: a </a:t>
            </a:r>
            <a:r>
              <a:rPr lang="en-US" altLang="zh-CN" dirty="0" smtClean="0"/>
              <a:t>3D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en-US" altLang="zh-CN" dirty="0"/>
              <a:t> </a:t>
            </a:r>
            <a:r>
              <a:rPr lang="en-US" altLang="zh-CN" dirty="0" smtClean="0"/>
              <a:t>(.ply )</a:t>
            </a:r>
          </a:p>
          <a:p>
            <a:r>
              <a:rPr lang="en-US" dirty="0" smtClean="0"/>
              <a:t>Tools: </a:t>
            </a:r>
            <a:r>
              <a:rPr lang="en-US" dirty="0" err="1" smtClean="0"/>
              <a:t>OpenCV</a:t>
            </a:r>
            <a:r>
              <a:rPr lang="en-US" dirty="0" smtClean="0"/>
              <a:t> and Python (</a:t>
            </a:r>
            <a:r>
              <a:rPr lang="en-US" altLang="zh-CN" dirty="0" smtClean="0"/>
              <a:t>Plan B: </a:t>
            </a:r>
            <a:r>
              <a:rPr lang="en-US" altLang="zh-CN" dirty="0" err="1" smtClean="0"/>
              <a:t>Matlab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112" y="6246688"/>
            <a:ext cx="230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 </a:t>
            </a:r>
            <a:r>
              <a:rPr lang="en-US" altLang="zh-CN" dirty="0" err="1" smtClean="0"/>
              <a:t>Yunzhe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Camera</a:t>
            </a:r>
            <a:br>
              <a:rPr lang="en-US" altLang="zh-CN" dirty="0" smtClean="0"/>
            </a:br>
            <a:r>
              <a:rPr lang="en-US" altLang="zh-CN" dirty="0" smtClean="0"/>
              <a:t>Calibration</a:t>
            </a:r>
            <a:br>
              <a:rPr lang="en-US" altLang="zh-CN" dirty="0" smtClean="0"/>
            </a:br>
            <a:r>
              <a:rPr lang="en-US" altLang="zh-CN" dirty="0" smtClean="0"/>
              <a:t>(iPhone 6s)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761078" cy="5120640"/>
          </a:xfrm>
        </p:spPr>
        <p:txBody>
          <a:bodyPr/>
          <a:lstStyle/>
          <a:p>
            <a:r>
              <a:rPr lang="en-US" dirty="0" smtClean="0"/>
              <a:t>Us</a:t>
            </a:r>
            <a:r>
              <a:rPr lang="en-US" altLang="zh-CN" dirty="0" smtClean="0"/>
              <a:t>e</a:t>
            </a:r>
            <a:r>
              <a:rPr lang="en-US" dirty="0" smtClean="0"/>
              <a:t> the </a:t>
            </a:r>
            <a:r>
              <a:rPr lang="en-US" altLang="zh-CN" dirty="0" smtClean="0"/>
              <a:t>ap</a:t>
            </a:r>
            <a:r>
              <a:rPr lang="en-US" dirty="0" smtClean="0"/>
              <a:t>p Camera+ to lock the focus</a:t>
            </a:r>
          </a:p>
          <a:p>
            <a:r>
              <a:rPr lang="en-US" altLang="zh-CN" dirty="0" smtClean="0"/>
              <a:t>Find the camera intrinsic matrix K (convert the </a:t>
            </a:r>
            <a:r>
              <a:rPr lang="en-US" altLang="zh-CN" dirty="0"/>
              <a:t>pixel 2D coordinates </a:t>
            </a:r>
            <a:r>
              <a:rPr lang="en-US" altLang="zh-CN" dirty="0" smtClean="0"/>
              <a:t>to a </a:t>
            </a:r>
            <a:r>
              <a:rPr lang="en-US" altLang="zh-CN" b="1" dirty="0" smtClean="0"/>
              <a:t>line</a:t>
            </a:r>
            <a:r>
              <a:rPr lang="en-US" altLang="zh-CN" dirty="0" smtClean="0"/>
              <a:t> in real world 3D coordinates)</a:t>
            </a:r>
          </a:p>
          <a:p>
            <a:r>
              <a:rPr lang="en-US" altLang="zh-CN" dirty="0" smtClean="0"/>
              <a:t>Find the distortion coefficient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docs.opencv.org</a:t>
            </a:r>
            <a:r>
              <a:rPr lang="en-US" dirty="0" smtClean="0"/>
              <a:t>/doc/tutorials/calib3d/</a:t>
            </a:r>
            <a:r>
              <a:rPr lang="en-US" dirty="0" err="1" smtClean="0"/>
              <a:t>camera_calibration</a:t>
            </a:r>
            <a:r>
              <a:rPr lang="en-US" dirty="0" smtClean="0"/>
              <a:t>/camera</a:t>
            </a:r>
            <a:r>
              <a:rPr lang="en-US" dirty="0"/>
              <a:t>_ </a:t>
            </a:r>
            <a:r>
              <a:rPr lang="en-US" dirty="0" err="1"/>
              <a:t>calibration.html</a:t>
            </a:r>
            <a:r>
              <a:rPr lang="en-US" dirty="0"/>
              <a:t>. </a:t>
            </a:r>
            <a:r>
              <a:rPr lang="en-US" altLang="zh-CN" dirty="0" smtClean="0"/>
              <a:t>(a C++ camera calibration script, my Plan B)</a:t>
            </a:r>
          </a:p>
          <a:p>
            <a:endParaRPr lang="en-US" altLang="zh-CN" dirty="0" smtClean="0"/>
          </a:p>
          <a:p>
            <a:endParaRPr lang="en-US" dirty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112" y="6246688"/>
            <a:ext cx="230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 </a:t>
            </a:r>
            <a:r>
              <a:rPr lang="en-US" altLang="zh-CN" dirty="0" err="1" smtClean="0"/>
              <a:t>Yunzhe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64" y="3852238"/>
            <a:ext cx="2960330" cy="223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4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Matching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543" y="639482"/>
            <a:ext cx="7617771" cy="3199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112" y="6246688"/>
            <a:ext cx="230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Li </a:t>
            </a:r>
            <a:r>
              <a:rPr lang="en-US" altLang="zh-CN" dirty="0" err="1" smtClean="0"/>
              <a:t>Yunzhe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06229" y="4068566"/>
            <a:ext cx="8003569" cy="1916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Camera K matrix cannot find the exact coordinates in 3D with one image</a:t>
            </a:r>
          </a:p>
          <a:p>
            <a:r>
              <a:rPr lang="en-US" altLang="zh-CN" dirty="0" smtClean="0"/>
              <a:t>Algorithm:</a:t>
            </a:r>
            <a:r>
              <a:rPr lang="en-US" dirty="0"/>
              <a:t> SURF (Speeded-Up Robust Features)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640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Rectification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4858" y="945222"/>
            <a:ext cx="2876764" cy="5075434"/>
          </a:xfrm>
        </p:spPr>
        <p:txBody>
          <a:bodyPr/>
          <a:lstStyle/>
          <a:p>
            <a:r>
              <a:rPr lang="en-US" dirty="0" smtClean="0"/>
              <a:t>Find the essential of the the camera when taking the second image (first image camera position is reference)</a:t>
            </a:r>
          </a:p>
          <a:p>
            <a:r>
              <a:rPr lang="en-US" dirty="0" smtClean="0"/>
              <a:t>Will also use the feature 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112" y="6246688"/>
            <a:ext cx="230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 </a:t>
            </a:r>
            <a:r>
              <a:rPr lang="en-US" altLang="zh-CN" dirty="0" err="1" smtClean="0"/>
              <a:t>Yunzhe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372" y="1489754"/>
            <a:ext cx="3886963" cy="37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6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br>
              <a:rPr lang="en-US" dirty="0" smtClean="0"/>
            </a:br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253500"/>
            <a:ext cx="7315200" cy="1731247"/>
          </a:xfrm>
        </p:spPr>
        <p:txBody>
          <a:bodyPr/>
          <a:lstStyle/>
          <a:p>
            <a:r>
              <a:rPr lang="en-US" dirty="0" err="1" smtClean="0"/>
              <a:t>Epipolar</a:t>
            </a:r>
            <a:r>
              <a:rPr lang="en-US" dirty="0" smtClean="0"/>
              <a:t> Geometry: get the 3D coordinates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112" y="6246688"/>
            <a:ext cx="230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 </a:t>
            </a:r>
            <a:r>
              <a:rPr lang="en-US" altLang="zh-CN" dirty="0" err="1" smtClean="0"/>
              <a:t>Yunzhe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53" y="809131"/>
            <a:ext cx="6398818" cy="33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0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Reconstruct the same model </a:t>
            </a:r>
            <a:r>
              <a:rPr lang="en-US" dirty="0"/>
              <a:t>using </a:t>
            </a:r>
            <a:r>
              <a:rPr lang="en-US" dirty="0" err="1" smtClean="0"/>
              <a:t>Agisoft</a:t>
            </a:r>
            <a:r>
              <a:rPr lang="en-US" dirty="0" smtClean="0"/>
              <a:t> </a:t>
            </a:r>
            <a:r>
              <a:rPr lang="en-US" dirty="0" err="1" smtClean="0"/>
              <a:t>PhotoScan</a:t>
            </a:r>
            <a:r>
              <a:rPr lang="en-US" dirty="0" smtClean="0"/>
              <a:t>(a professional 3D scan tool), </a:t>
            </a:r>
            <a:r>
              <a:rPr lang="en-US" dirty="0"/>
              <a:t>then compare to my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112" y="6246688"/>
            <a:ext cx="230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 </a:t>
            </a:r>
            <a:r>
              <a:rPr lang="en-US" altLang="zh-CN" dirty="0" err="1" smtClean="0"/>
              <a:t>Yunzhe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9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deal with 3 or more photos?</a:t>
            </a:r>
          </a:p>
          <a:p>
            <a:r>
              <a:rPr lang="en-US" dirty="0" smtClean="0"/>
              <a:t>How </a:t>
            </a:r>
            <a:r>
              <a:rPr lang="en-US" smtClean="0"/>
              <a:t>to reduce the noise?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413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299</TotalTime>
  <Words>194</Words>
  <Application>Microsoft Macintosh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Corbel</vt:lpstr>
      <vt:lpstr>Wingdings 2</vt:lpstr>
      <vt:lpstr>幼圆</vt:lpstr>
      <vt:lpstr>Frame</vt:lpstr>
      <vt:lpstr>CMPS 260 Project  3D Reconstruction</vt:lpstr>
      <vt:lpstr>Overview</vt:lpstr>
      <vt:lpstr>Camera Calibration (iPhone 6s)</vt:lpstr>
      <vt:lpstr>Matching</vt:lpstr>
      <vt:lpstr>Image Rectification</vt:lpstr>
      <vt:lpstr>3D  Reconstruction</vt:lpstr>
      <vt:lpstr>Comparison</vt:lpstr>
      <vt:lpstr>Problem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LiYunzhe</dc:creator>
  <cp:lastModifiedBy>LiYunzhe</cp:lastModifiedBy>
  <cp:revision>16</cp:revision>
  <dcterms:created xsi:type="dcterms:W3CDTF">2017-11-21T05:09:05Z</dcterms:created>
  <dcterms:modified xsi:type="dcterms:W3CDTF">2017-11-21T10:08:16Z</dcterms:modified>
</cp:coreProperties>
</file>