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40F1B4-A6D6-4462-B204-FDAB8B36230E}">
  <a:tblStyle styleId="{1F40F1B4-A6D6-4462-B204-FDAB8B362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>
      <p:cViewPr varScale="1">
        <p:scale>
          <a:sx n="196" d="100"/>
          <a:sy n="196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Della Coletta" userId="ef359c8f53fcc50a" providerId="LiveId" clId="{BD588EF1-6CB2-F344-BFB5-E04335D96162}"/>
    <pc:docChg chg="modSld">
      <pc:chgData name="Rafael Della Coletta" userId="ef359c8f53fcc50a" providerId="LiveId" clId="{BD588EF1-6CB2-F344-BFB5-E04335D96162}" dt="2019-07-24T15:05:54.190" v="30" actId="20577"/>
      <pc:docMkLst>
        <pc:docMk/>
      </pc:docMkLst>
      <pc:sldChg chg="modNotesTx">
        <pc:chgData name="Rafael Della Coletta" userId="ef359c8f53fcc50a" providerId="LiveId" clId="{BD588EF1-6CB2-F344-BFB5-E04335D96162}" dt="2019-07-24T15:05:54.190" v="30" actId="20577"/>
        <pc:sldMkLst>
          <pc:docMk/>
          <pc:sldMk cId="0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ce4dd3d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ce4dd3d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ce4dd3d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ce4dd3d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ce4dd3d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ce4dd3d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ce4dd3d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ce4dd3d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ce4dd3d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ce4dd3d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QC THE RIL MARKER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ce4dd3d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ce4dd3d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What is currently done; (2 and 3) test impact of SVs using only SNP data; (4) test impact of SVs using the actual SVs as markers (hasn’t being done yet).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ce4dd3d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ce4dd3d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ce4dd3d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ce4dd3d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ce4dd3d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ce4dd3d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03448b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03448b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ce4dd3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ce4dd3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03448bf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03448bfe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280 diverse lines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55k SNPs total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 SNPs transformed to SV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ce4dd3d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ce4dd3d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03448bf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03448bf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03448b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03448b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03448b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03448b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Average of 3 replicates only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03448bf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03448bf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03448bf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03448bf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03448b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03448b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1672 RILs in the file on dropbox (which ones are the 525 RILs from our dataset?).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22k SNPs.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Transformed data to hapmap format, so it’s ready to be implemented in the script.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03448b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03448b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Average of 3 replicates only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of trait variation: SNPs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 used in GS: SNPs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525 RILs were used.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03448bf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03448bf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QTNs, 0.9 heritability, one replicate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ce4dd3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ce4dd3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ce4dd3d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ce4dd3d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datasets: CGH, calls based on read depth, not enough lines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ce4dd3d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ce4dd3d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with Patrick to see when SV calls will be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to do inputation anyways.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 what Martin was drawing in the board, I believe.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ce4dd3d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ce4dd3d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with Patrick to see when SV calls will be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have to do inputation anyways.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ce4dd3d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ce4dd3d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dominance not being implemented in script.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e4dd3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e4dd3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then be able to use the real data (once we get it) to validate the simulation results.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ce4dd3d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ce4dd3d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Skype meeting - 06.19.19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Paper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7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QTN type: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phenotypic variation attributed to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SNPs only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phenotypic variation attributed to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SVs only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Phenotypic variation attributed to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both SNPs and SVs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Number of QTNs: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Low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Medium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25?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High number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75?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Heritability: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Low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0.2?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Medium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0.5?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High →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0.9?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Effect of QTN: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One large effect, and rest with small effects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(values between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91575" y="2003975"/>
            <a:ext cx="8960700" cy="113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91575" y="1381075"/>
            <a:ext cx="896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</a:t>
            </a: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traits</a:t>
            </a: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at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one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. Each experiment will be replicated 50 times.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Genomic prediction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51825" y="1184975"/>
            <a:ext cx="8520600" cy="3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markers to use in the GS model: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SNPs (All polymorphic, 1K form the polymorphic, 50 from the polymorphic SNPs) - check if different subsets have a lot of variation in results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SNPs (1K and 50 SNPs) in LD with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SNPs with varying LD with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All SNPs and SVs.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Genomic prediction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Validation of performance prediction using RILs: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k-fold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cross validation (5 fold)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Hybrids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genotypes from RILs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with dominance effects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Estimate GCA / SCA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Perform T0, T1, T2 validation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GxE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for multiple environments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Real data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Validate simulation results using real data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test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(Toy dataset)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1700" y="1477741"/>
            <a:ext cx="8520600" cy="119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34724"/>
            <a:ext cx="8520600" cy="3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Determine the impact of </a:t>
            </a:r>
            <a:r>
              <a:rPr lang="en" sz="3000" b="1">
                <a:latin typeface="Helvetica Neue"/>
                <a:ea typeface="Helvetica Neue"/>
                <a:cs typeface="Helvetica Neue"/>
                <a:sym typeface="Helvetica Neue"/>
              </a:rPr>
              <a:t>structural variants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in</a:t>
            </a:r>
            <a:b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genomic prediction performance using simulations.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QTNs and traits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Run genomic prediction model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Validate results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Manuscript overview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2"/>
          <p:cNvGraphicFramePr/>
          <p:nvPr/>
        </p:nvGraphicFramePr>
        <p:xfrm>
          <a:off x="390963" y="93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{1F40F1B4-A6D6-4462-B204-FDAB8B36230E}</a:tableStyleId>
              </a:tblPr>
              <a:tblGrid>
                <a:gridCol w="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A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B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C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D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1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3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4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SNP 5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0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1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6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7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8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SNP 9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0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1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2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1" name="Google Shape;171;p32"/>
          <p:cNvGraphicFramePr/>
          <p:nvPr/>
        </p:nvGraphicFramePr>
        <p:xfrm>
          <a:off x="5399863" y="937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{1F40F1B4-A6D6-4462-B204-FDAB8B36230E}</a:tableStyleId>
              </a:tblPr>
              <a:tblGrid>
                <a:gridCol w="81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A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B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C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Line D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1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3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4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SNP 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1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3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6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7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SNP 8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0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SNP 9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1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3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B5394"/>
                          </a:solidFill>
                        </a:rPr>
                        <a:t>5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72" name="Google Shape;172;p32"/>
          <p:cNvCxnSpPr/>
          <p:nvPr/>
        </p:nvCxnSpPr>
        <p:spPr>
          <a:xfrm>
            <a:off x="4056825" y="2967038"/>
            <a:ext cx="1081500" cy="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4056825" y="4456463"/>
            <a:ext cx="1081500" cy="0"/>
          </a:xfrm>
          <a:prstGeom prst="straightConnector1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32"/>
          <p:cNvSpPr txBox="1">
            <a:spLocks noGrp="1"/>
          </p:cNvSpPr>
          <p:nvPr>
            <p:ph type="body" idx="4294967295"/>
          </p:nvPr>
        </p:nvSpPr>
        <p:spPr>
          <a:xfrm>
            <a:off x="390925" y="213125"/>
            <a:ext cx="34044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 data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4294967295"/>
          </p:nvPr>
        </p:nvSpPr>
        <p:spPr>
          <a:xfrm>
            <a:off x="5399875" y="213125"/>
            <a:ext cx="33531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Simulated SV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r="63020"/>
          <a:stretch/>
        </p:blipFill>
        <p:spPr>
          <a:xfrm>
            <a:off x="1688475" y="152400"/>
            <a:ext cx="21326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" y="778925"/>
            <a:ext cx="4493265" cy="434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596325" y="161975"/>
            <a:ext cx="37143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7"/>
          <p:cNvSpPr/>
          <p:nvPr/>
        </p:nvSpPr>
        <p:spPr>
          <a:xfrm>
            <a:off x="603631" y="1293175"/>
            <a:ext cx="1599900" cy="2484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" y="778925"/>
            <a:ext cx="4493265" cy="43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778925"/>
            <a:ext cx="4493262" cy="434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596325" y="161975"/>
            <a:ext cx="37143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5066650" y="161975"/>
            <a:ext cx="37143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SVs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SVs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603631" y="1293175"/>
            <a:ext cx="1599900" cy="2484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8"/>
          <p:cNvSpPr/>
          <p:nvPr/>
        </p:nvSpPr>
        <p:spPr>
          <a:xfrm>
            <a:off x="5103150" y="1293175"/>
            <a:ext cx="1640400" cy="2484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Simulation test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(USDA RILs dataset)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75" y="152400"/>
            <a:ext cx="576705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00" y="612263"/>
            <a:ext cx="4528577" cy="452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/>
          <p:nvPr/>
        </p:nvSpPr>
        <p:spPr>
          <a:xfrm>
            <a:off x="2839300" y="1150175"/>
            <a:ext cx="1522500" cy="2484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2839300" y="45075"/>
            <a:ext cx="37143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Source of variation: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Markers used in GS: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SNPs</a:t>
            </a:r>
            <a:endParaRPr sz="2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Genotypic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There are three options: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Diversity panel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RIL population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Hybrids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Diversity panel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No good available dataset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If we simulate SVs, we won’t know the population structure, allele frequency on panel, etc.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Not very useful in a breeding perspective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Available dataset →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ours!</a:t>
            </a:r>
            <a:b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SVs (being) called for inbred parents → can project SVs from parents onto RILs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Useful in a breeding perspective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RIL population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489200" y="2985875"/>
            <a:ext cx="6177000" cy="67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49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Genotypes can be simulated from RIL genotypes</a:t>
            </a:r>
            <a:b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But, need to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simulate dominance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effects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(not currently implemented in Sam’s script?)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Hybrids</a:t>
            </a:r>
            <a:endParaRPr sz="3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Genotypic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1000" cy="3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Use our RIL genotypic dataset (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50k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SNPs,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&gt;500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lines).</a:t>
            </a:r>
            <a:b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Simulate traits only with </a:t>
            </a:r>
            <a:r>
              <a:rPr lang="en" sz="2400" b="1">
                <a:latin typeface="Helvetica Neue"/>
                <a:ea typeface="Helvetica Neue"/>
                <a:cs typeface="Helvetica Neue"/>
                <a:sym typeface="Helvetica Neue"/>
              </a:rPr>
              <a:t>additive effects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on this RIL population.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Trait simulation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Number of traits: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Only one trait in one location.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Macintosh PowerPoint</Application>
  <PresentationFormat>On-screen Show (16:9)</PresentationFormat>
  <Paragraphs>223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Helvetica Neue</vt:lpstr>
      <vt:lpstr>Helvetica Neue Light</vt:lpstr>
      <vt:lpstr>Simple Light</vt:lpstr>
      <vt:lpstr>Simulation Paper</vt:lpstr>
      <vt:lpstr>Manuscript overview</vt:lpstr>
      <vt:lpstr>Genotypic dataset</vt:lpstr>
      <vt:lpstr>Diversity panel</vt:lpstr>
      <vt:lpstr>RIL population</vt:lpstr>
      <vt:lpstr>PowerPoint Presentation</vt:lpstr>
      <vt:lpstr>Hybrids</vt:lpstr>
      <vt:lpstr>Genotypic dataset</vt:lpstr>
      <vt:lpstr>Trait simulation</vt:lpstr>
      <vt:lpstr>Trait simulation</vt:lpstr>
      <vt:lpstr>Trait simulation</vt:lpstr>
      <vt:lpstr>Trait simulation</vt:lpstr>
      <vt:lpstr>Trait simulation</vt:lpstr>
      <vt:lpstr>Trait simulation</vt:lpstr>
      <vt:lpstr>Genomic prediction</vt:lpstr>
      <vt:lpstr>Genomic prediction</vt:lpstr>
      <vt:lpstr>Future work</vt:lpstr>
      <vt:lpstr>Future work</vt:lpstr>
      <vt:lpstr>Simulation test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test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Paper</dc:title>
  <cp:lastModifiedBy>Rafael Della Coletta</cp:lastModifiedBy>
  <cp:revision>1</cp:revision>
  <dcterms:modified xsi:type="dcterms:W3CDTF">2019-07-24T15:05:55Z</dcterms:modified>
</cp:coreProperties>
</file>