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1" r:id="rId4"/>
    <p:sldId id="262" r:id="rId5"/>
    <p:sldId id="257" r:id="rId6"/>
    <p:sldId id="260" r:id="rId7"/>
    <p:sldId id="259" r:id="rId8"/>
    <p:sldId id="264" r:id="rId9"/>
    <p:sldId id="263" r:id="rId10"/>
    <p:sldId id="265" r:id="rId11"/>
    <p:sldId id="266" r:id="rId12"/>
    <p:sldId id="267" r:id="rId13"/>
    <p:sldId id="271" r:id="rId14"/>
    <p:sldId id="268" r:id="rId15"/>
    <p:sldId id="272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7"/>
    <p:restoredTop sz="94653"/>
  </p:normalViewPr>
  <p:slideViewPr>
    <p:cSldViewPr snapToGrid="0" snapToObjects="1" showGuides="1">
      <p:cViewPr varScale="1">
        <p:scale>
          <a:sx n="147" d="100"/>
          <a:sy n="147" d="100"/>
        </p:scale>
        <p:origin x="10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08F5-8FC7-7348-B1C8-320CBBF5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24851-637D-E746-B166-3B7B11D34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37270-1435-1D4E-9A1C-89914C3D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E80EA-2320-8E4B-A298-4542D0F42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B3AA1-81BA-5240-ACF9-877B4F29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1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55E4-68A8-814E-B91D-6EDEC971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23534-B7C2-264D-96A3-976A30A6E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5E537-EBA7-7E46-A8A8-C03CA952A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CF968-9223-4F43-BCAD-F12484695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993A-90E6-8D49-8DA0-701CC3CE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9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EAFAD-C7EF-5749-9A6C-546C5E0AD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AA84D-17A3-244C-B71B-D010130E6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F57BB-57C0-A541-8E5C-64B859C5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705D-FF84-6A4F-AF4F-F01C00BA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00FB-8A46-1749-ADCF-F976E01F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7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8B1-4FCC-8440-81D2-07574198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9B92-3B33-864C-8820-E16085475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FE1F9-15D6-664B-93AC-DE36E82D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039D9-3586-2644-B801-409727A7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7FA9E-860F-7E41-B46D-27F2FAD2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8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2553-0548-B643-A4BF-0BC0915A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6A90-4AFA-4C4D-A8E6-463ADBDA4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1E55C-31F7-BD4E-AD57-B197AB32A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42A70-47F6-A447-8D98-5294BE64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0E54-8006-E242-8F47-278CA3A7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34AC-31E9-8B48-B158-129BE0EC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33ED-5675-8E4D-A532-A252BD74D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FD282-4AE9-3547-ADF7-B95CC4070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AA57-FCC5-2147-AC3F-5346FDD2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A5B55-24E3-894B-8DD1-C848C3B2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97719-9E6F-654B-BFEA-C1C2407A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2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91FF-26AA-0A46-B0D0-68FFB4F1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A316-A28F-6A4B-8975-227B383CE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7F7A4-C3A1-A54C-8ECC-5ECD97E6E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A6E79E-7BCE-5140-9A31-0B16B2EAD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993F26-7A8A-C74B-A325-F883989F1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926C90-32A8-AD4B-B86A-503BE92E8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A3AAF0-55FE-274C-86A5-E7E19BF1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A88D7-9C7E-2E47-A528-5DF759CB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27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B7E8-2C07-DF45-B5DB-54E039CB5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BA6B90-8F15-0D4D-9482-C2820FE5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8996D-DEE9-FB48-BC21-887B2983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C9894-A9C9-AE42-8FCB-65E6517F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48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FE8E8-8098-3C4E-9B8F-A9385D9F7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30BF23-0CF2-3746-BB86-819396B3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DA912-567A-4646-A986-18A89244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2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DFF5-D1CD-6D4E-87E1-3AB2ADA99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1A6D-8F51-2543-8B4D-296D337C1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9190D-F2F9-7548-8EDD-D8228640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4D5C3-43EF-EA4E-8B4E-05876D17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F7D2-4541-224A-A778-26B4FBA9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961D7-7180-5848-8E63-5085C473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4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2C8B-26A4-C44C-A8A8-289500CC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E7269-CC12-B542-B413-244E9AC4E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32405-ECAA-C64C-8AFF-A95E301B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02DA2-BFF8-9948-8F26-EAC34FA0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7712D-1269-B148-A77E-DE4D97322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AA6AF-613A-D542-BF17-E816FAC4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35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5400B-3903-D748-8C60-16FB7AF5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F16E6-4236-E74A-A9B5-10D128B10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13E2B-35D2-0A42-8DCF-77045B8E8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A1743-CC89-E448-B6D0-B1C6B6266362}" type="datetimeFigureOut">
              <a:rPr lang="en-US" smtClean="0"/>
              <a:t>7/24/19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F75FA-9E40-E546-8965-691711660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3581-BCCC-1D4C-B60C-CD08C7A0D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E71DE-0400-D749-ACF5-8A7198ADC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96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0E508F-142A-8B43-9E33-18161D734AC0}"/>
              </a:ext>
            </a:extLst>
          </p:cNvPr>
          <p:cNvSpPr/>
          <p:nvPr/>
        </p:nvSpPr>
        <p:spPr>
          <a:xfrm>
            <a:off x="2954756" y="3013502"/>
            <a:ext cx="628248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Helvetica Light" panose="020B0403020202020204" pitchFamily="34" charset="0"/>
              </a:rPr>
              <a:t>QC of RIL populations</a:t>
            </a:r>
          </a:p>
        </p:txBody>
      </p:sp>
    </p:spTree>
    <p:extLst>
      <p:ext uri="{BB962C8B-B14F-4D97-AF65-F5344CB8AC3E}">
        <p14:creationId xmlns:p14="http://schemas.microsoft.com/office/powerpoint/2010/main" val="195050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5C1A4-4DE6-9044-A55D-B7824DAF9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94" y="0"/>
            <a:ext cx="766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42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0AC1FC-BBF0-CB4A-BE2B-4BC3DE241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94" y="0"/>
            <a:ext cx="766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45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92CB9C-EE83-704B-9371-C634F285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94" y="0"/>
            <a:ext cx="766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2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0E508F-142A-8B43-9E33-18161D734AC0}"/>
              </a:ext>
            </a:extLst>
          </p:cNvPr>
          <p:cNvSpPr/>
          <p:nvPr/>
        </p:nvSpPr>
        <p:spPr>
          <a:xfrm>
            <a:off x="1944062" y="3013502"/>
            <a:ext cx="83038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Helvetica Light" panose="020B0403020202020204" pitchFamily="34" charset="0"/>
              </a:rPr>
              <a:t>Simulation tests (Toy dataset)</a:t>
            </a:r>
          </a:p>
        </p:txBody>
      </p:sp>
    </p:spTree>
    <p:extLst>
      <p:ext uri="{BB962C8B-B14F-4D97-AF65-F5344CB8AC3E}">
        <p14:creationId xmlns:p14="http://schemas.microsoft.com/office/powerpoint/2010/main" val="403600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FAFA9-E51C-5F45-9C98-675EB0AAC9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955"/>
          <a:stretch/>
        </p:blipFill>
        <p:spPr>
          <a:xfrm>
            <a:off x="2264394" y="0"/>
            <a:ext cx="28388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265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EFAFA9-E51C-5F45-9C98-675EB0AA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94" y="0"/>
            <a:ext cx="766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7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DE52F2-83F1-D74B-96A8-AAC996483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94" y="0"/>
            <a:ext cx="766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5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EBAFFB-77E1-4540-BE18-3B6E98571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94" y="0"/>
            <a:ext cx="76632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0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B67DD-4F6D-934B-BDA3-ED2D5FFA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01" y="0"/>
            <a:ext cx="785732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046D50-DE2A-AF41-8CDC-6F72808E606B}"/>
              </a:ext>
            </a:extLst>
          </p:cNvPr>
          <p:cNvSpPr/>
          <p:nvPr/>
        </p:nvSpPr>
        <p:spPr>
          <a:xfrm>
            <a:off x="424459" y="3075057"/>
            <a:ext cx="286488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Helvetica Light" panose="020B0403020202020204" pitchFamily="34" charset="0"/>
              </a:rPr>
              <a:t>B73 x LH82</a:t>
            </a:r>
          </a:p>
        </p:txBody>
      </p:sp>
    </p:spTree>
    <p:extLst>
      <p:ext uri="{BB962C8B-B14F-4D97-AF65-F5344CB8AC3E}">
        <p14:creationId xmlns:p14="http://schemas.microsoft.com/office/powerpoint/2010/main" val="290420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C0C7E7-952B-3540-B0EF-1D2235737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705" y="0"/>
            <a:ext cx="7857324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28F984-8D71-6F46-B046-64F216B0BB90}"/>
              </a:ext>
            </a:extLst>
          </p:cNvPr>
          <p:cNvSpPr/>
          <p:nvPr/>
        </p:nvSpPr>
        <p:spPr>
          <a:xfrm>
            <a:off x="328660" y="3075057"/>
            <a:ext cx="329288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Helvetica Light" panose="020B0403020202020204" pitchFamily="34" charset="0"/>
              </a:rPr>
              <a:t>B73 x PHG35</a:t>
            </a:r>
          </a:p>
        </p:txBody>
      </p:sp>
    </p:spTree>
    <p:extLst>
      <p:ext uri="{BB962C8B-B14F-4D97-AF65-F5344CB8AC3E}">
        <p14:creationId xmlns:p14="http://schemas.microsoft.com/office/powerpoint/2010/main" val="85932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B62B02-8AD1-2F43-9545-33DADD4C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803" y="0"/>
            <a:ext cx="785732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91233B-25A2-C147-9D5F-D96A6FC31247}"/>
              </a:ext>
            </a:extLst>
          </p:cNvPr>
          <p:cNvSpPr/>
          <p:nvPr/>
        </p:nvSpPr>
        <p:spPr>
          <a:xfrm>
            <a:off x="328660" y="3075057"/>
            <a:ext cx="317907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Helvetica Light" panose="020B0403020202020204" pitchFamily="34" charset="0"/>
              </a:rPr>
              <a:t>B73 x PH207</a:t>
            </a:r>
          </a:p>
        </p:txBody>
      </p:sp>
    </p:spTree>
    <p:extLst>
      <p:ext uri="{BB962C8B-B14F-4D97-AF65-F5344CB8AC3E}">
        <p14:creationId xmlns:p14="http://schemas.microsoft.com/office/powerpoint/2010/main" val="74957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AB65F8-04E7-2D40-B77F-835ADDFFE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38" y="0"/>
            <a:ext cx="785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807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92A23-EADF-D944-BC4D-68E1B8479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38" y="0"/>
            <a:ext cx="785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4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381CA-2971-CB4C-AA1F-5A8D7E73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338" y="0"/>
            <a:ext cx="78573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744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0E508F-142A-8B43-9E33-18161D734AC0}"/>
              </a:ext>
            </a:extLst>
          </p:cNvPr>
          <p:cNvSpPr/>
          <p:nvPr/>
        </p:nvSpPr>
        <p:spPr>
          <a:xfrm>
            <a:off x="2938726" y="3013502"/>
            <a:ext cx="63145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>
                <a:latin typeface="Helvetica Light" panose="020B0403020202020204" pitchFamily="34" charset="0"/>
              </a:rPr>
              <a:t>Simulation tests (RILs)</a:t>
            </a:r>
          </a:p>
        </p:txBody>
      </p:sp>
    </p:spTree>
    <p:extLst>
      <p:ext uri="{BB962C8B-B14F-4D97-AF65-F5344CB8AC3E}">
        <p14:creationId xmlns:p14="http://schemas.microsoft.com/office/powerpoint/2010/main" val="2410090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5C1A4-4DE6-9044-A55D-B7824DAF9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3183"/>
          <a:stretch/>
        </p:blipFill>
        <p:spPr>
          <a:xfrm>
            <a:off x="2264394" y="0"/>
            <a:ext cx="282141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A7131C-042D-824C-BF03-5185E383DFB1}"/>
              </a:ext>
            </a:extLst>
          </p:cNvPr>
          <p:cNvSpPr txBox="1"/>
          <p:nvPr/>
        </p:nvSpPr>
        <p:spPr>
          <a:xfrm>
            <a:off x="3505002" y="6605099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Heritability</a:t>
            </a:r>
          </a:p>
        </p:txBody>
      </p:sp>
    </p:spTree>
    <p:extLst>
      <p:ext uri="{BB962C8B-B14F-4D97-AF65-F5344CB8AC3E}">
        <p14:creationId xmlns:p14="http://schemas.microsoft.com/office/powerpoint/2010/main" val="359186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Macintosh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Della Coletta</dc:creator>
  <cp:lastModifiedBy>Rafael Della Coletta</cp:lastModifiedBy>
  <cp:revision>2</cp:revision>
  <dcterms:created xsi:type="dcterms:W3CDTF">2019-07-24T14:40:35Z</dcterms:created>
  <dcterms:modified xsi:type="dcterms:W3CDTF">2019-07-24T15:00:10Z</dcterms:modified>
</cp:coreProperties>
</file>