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0" r:id="rId4"/>
    <p:sldId id="261" r:id="rId5"/>
    <p:sldId id="263" r:id="rId6"/>
  </p:sldIdLst>
  <p:sldSz cx="7772400" cy="100584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yxg2sCes1FZWPljDIWmOD9iZI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D0CF5-79F0-7C4E-A005-034B8037A312}" v="18" dt="2023-02-10T16:20:23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43"/>
  </p:normalViewPr>
  <p:slideViewPr>
    <p:cSldViewPr snapToGrid="0">
      <p:cViewPr varScale="1">
        <p:scale>
          <a:sx n="52" d="100"/>
          <a:sy n="52" d="100"/>
        </p:scale>
        <p:origin x="2560" y="184"/>
      </p:cViewPr>
      <p:guideLst>
        <p:guide orient="horz" pos="19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Della Coletta" userId="ef359c8f53fcc50a" providerId="LiveId" clId="{94DD0CF5-79F0-7C4E-A005-034B8037A312}"/>
    <pc:docChg chg="undo redo custSel addSld delSld modSld">
      <pc:chgData name="Rafael Della Coletta" userId="ef359c8f53fcc50a" providerId="LiveId" clId="{94DD0CF5-79F0-7C4E-A005-034B8037A312}" dt="2023-02-10T16:20:23.899" v="181" actId="14826"/>
      <pc:docMkLst>
        <pc:docMk/>
      </pc:docMkLst>
      <pc:sldChg chg="del">
        <pc:chgData name="Rafael Della Coletta" userId="ef359c8f53fcc50a" providerId="LiveId" clId="{94DD0CF5-79F0-7C4E-A005-034B8037A312}" dt="2023-01-27T17:16:40.269" v="2" actId="2696"/>
        <pc:sldMkLst>
          <pc:docMk/>
          <pc:sldMk cId="0" sldId="256"/>
        </pc:sldMkLst>
      </pc:sldChg>
      <pc:sldChg chg="del">
        <pc:chgData name="Rafael Della Coletta" userId="ef359c8f53fcc50a" providerId="LiveId" clId="{94DD0CF5-79F0-7C4E-A005-034B8037A312}" dt="2023-01-27T17:16:40.929" v="3" actId="2696"/>
        <pc:sldMkLst>
          <pc:docMk/>
          <pc:sldMk cId="3952607118" sldId="257"/>
        </pc:sldMkLst>
      </pc:sldChg>
      <pc:sldChg chg="addSp delSp modSp add mod">
        <pc:chgData name="Rafael Della Coletta" userId="ef359c8f53fcc50a" providerId="LiveId" clId="{94DD0CF5-79F0-7C4E-A005-034B8037A312}" dt="2023-01-30T19:06:49.665" v="150" actId="21"/>
        <pc:sldMkLst>
          <pc:docMk/>
          <pc:sldMk cId="3952607118" sldId="257"/>
        </pc:sldMkLst>
        <pc:spChg chg="add del mod topLvl">
          <ac:chgData name="Rafael Della Coletta" userId="ef359c8f53fcc50a" providerId="LiveId" clId="{94DD0CF5-79F0-7C4E-A005-034B8037A312}" dt="2023-01-30T19:02:58.211" v="77" actId="21"/>
          <ac:spMkLst>
            <pc:docMk/>
            <pc:sldMk cId="3952607118" sldId="257"/>
            <ac:spMk id="2" creationId="{4BB4744D-2CC9-453B-8EC0-6282A92EA4B5}"/>
          </ac:spMkLst>
        </pc:spChg>
        <pc:spChg chg="add mod">
          <ac:chgData name="Rafael Della Coletta" userId="ef359c8f53fcc50a" providerId="LiveId" clId="{94DD0CF5-79F0-7C4E-A005-034B8037A312}" dt="2023-01-30T19:05:36.761" v="147" actId="14100"/>
          <ac:spMkLst>
            <pc:docMk/>
            <pc:sldMk cId="3952607118" sldId="257"/>
            <ac:spMk id="7" creationId="{F65D1E01-D04C-A84C-ACD0-1DFC80BBBB4E}"/>
          </ac:spMkLst>
        </pc:spChg>
        <pc:spChg chg="mod topLvl">
          <ac:chgData name="Rafael Della Coletta" userId="ef359c8f53fcc50a" providerId="LiveId" clId="{94DD0CF5-79F0-7C4E-A005-034B8037A312}" dt="2023-01-30T19:04:38.044" v="105" actId="1036"/>
          <ac:spMkLst>
            <pc:docMk/>
            <pc:sldMk cId="3952607118" sldId="257"/>
            <ac:spMk id="10" creationId="{87BFCFEF-FF66-20B4-3B18-729DC3549643}"/>
          </ac:spMkLst>
        </pc:spChg>
        <pc:spChg chg="mod topLvl">
          <ac:chgData name="Rafael Della Coletta" userId="ef359c8f53fcc50a" providerId="LiveId" clId="{94DD0CF5-79F0-7C4E-A005-034B8037A312}" dt="2023-01-30T19:04:55.164" v="141" actId="1036"/>
          <ac:spMkLst>
            <pc:docMk/>
            <pc:sldMk cId="3952607118" sldId="257"/>
            <ac:spMk id="11" creationId="{9E3387F8-5A41-1C7F-3AD8-DA3FA6C16066}"/>
          </ac:spMkLst>
        </pc:spChg>
        <pc:grpChg chg="add mod">
          <ac:chgData name="Rafael Della Coletta" userId="ef359c8f53fcc50a" providerId="LiveId" clId="{94DD0CF5-79F0-7C4E-A005-034B8037A312}" dt="2023-01-30T19:05:22.753" v="145" actId="12789"/>
          <ac:grpSpMkLst>
            <pc:docMk/>
            <pc:sldMk cId="3952607118" sldId="257"/>
            <ac:grpSpMk id="8" creationId="{08C66857-8153-2E4E-4BF6-265477EC9CEC}"/>
          </ac:grpSpMkLst>
        </pc:grpChg>
        <pc:grpChg chg="add">
          <ac:chgData name="Rafael Della Coletta" userId="ef359c8f53fcc50a" providerId="LiveId" clId="{94DD0CF5-79F0-7C4E-A005-034B8037A312}" dt="2023-01-30T19:05:41.039" v="148" actId="164"/>
          <ac:grpSpMkLst>
            <pc:docMk/>
            <pc:sldMk cId="3952607118" sldId="257"/>
            <ac:grpSpMk id="9" creationId="{23992F1E-6475-7C51-D9CC-8B9683FA958E}"/>
          </ac:grpSpMkLst>
        </pc:grpChg>
        <pc:grpChg chg="del">
          <ac:chgData name="Rafael Della Coletta" userId="ef359c8f53fcc50a" providerId="LiveId" clId="{94DD0CF5-79F0-7C4E-A005-034B8037A312}" dt="2023-01-30T19:01:54.197" v="64" actId="478"/>
          <ac:grpSpMkLst>
            <pc:docMk/>
            <pc:sldMk cId="3952607118" sldId="257"/>
            <ac:grpSpMk id="38" creationId="{A7C98E9D-2E76-860F-25A9-C47AA9B2B12E}"/>
          </ac:grpSpMkLst>
        </pc:grpChg>
        <pc:grpChg chg="del">
          <ac:chgData name="Rafael Della Coletta" userId="ef359c8f53fcc50a" providerId="LiveId" clId="{94DD0CF5-79F0-7C4E-A005-034B8037A312}" dt="2023-01-30T19:02:00.620" v="68" actId="478"/>
          <ac:grpSpMkLst>
            <pc:docMk/>
            <pc:sldMk cId="3952607118" sldId="257"/>
            <ac:grpSpMk id="39" creationId="{CF9B2A4E-5EFA-6C57-7E41-0C5CAD0828AA}"/>
          </ac:grpSpMkLst>
        </pc:grpChg>
        <pc:grpChg chg="del">
          <ac:chgData name="Rafael Della Coletta" userId="ef359c8f53fcc50a" providerId="LiveId" clId="{94DD0CF5-79F0-7C4E-A005-034B8037A312}" dt="2023-01-30T19:02:02.075" v="69" actId="478"/>
          <ac:grpSpMkLst>
            <pc:docMk/>
            <pc:sldMk cId="3952607118" sldId="257"/>
            <ac:grpSpMk id="42" creationId="{F16B4104-5CB5-3E5B-37C8-7390D7984824}"/>
          </ac:grpSpMkLst>
        </pc:grpChg>
        <pc:grpChg chg="del mod">
          <ac:chgData name="Rafael Della Coletta" userId="ef359c8f53fcc50a" providerId="LiveId" clId="{94DD0CF5-79F0-7C4E-A005-034B8037A312}" dt="2023-01-30T19:02:39.607" v="72" actId="165"/>
          <ac:grpSpMkLst>
            <pc:docMk/>
            <pc:sldMk cId="3952607118" sldId="257"/>
            <ac:grpSpMk id="43" creationId="{5B7C83B9-8209-D03A-ED03-3FCE00AD670E}"/>
          </ac:grpSpMkLst>
        </pc:grpChg>
        <pc:picChg chg="add del mod topLvl">
          <ac:chgData name="Rafael Della Coletta" userId="ef359c8f53fcc50a" providerId="LiveId" clId="{94DD0CF5-79F0-7C4E-A005-034B8037A312}" dt="2023-01-30T19:04:16.695" v="93" actId="14100"/>
          <ac:picMkLst>
            <pc:docMk/>
            <pc:sldMk cId="3952607118" sldId="257"/>
            <ac:picMk id="4" creationId="{7B2CED91-0C69-EBD3-B90C-34B9894AF20C}"/>
          </ac:picMkLst>
        </pc:picChg>
        <pc:picChg chg="add del mod">
          <ac:chgData name="Rafael Della Coletta" userId="ef359c8f53fcc50a" providerId="LiveId" clId="{94DD0CF5-79F0-7C4E-A005-034B8037A312}" dt="2023-01-30T19:01:51.286" v="61"/>
          <ac:picMkLst>
            <pc:docMk/>
            <pc:sldMk cId="3952607118" sldId="257"/>
            <ac:picMk id="5" creationId="{704994E1-2A69-1001-434D-70C967DED54B}"/>
          </ac:picMkLst>
        </pc:picChg>
        <pc:picChg chg="add del mod topLvl">
          <ac:chgData name="Rafael Della Coletta" userId="ef359c8f53fcc50a" providerId="LiveId" clId="{94DD0CF5-79F0-7C4E-A005-034B8037A312}" dt="2023-01-30T19:04:55.164" v="141" actId="1036"/>
          <ac:picMkLst>
            <pc:docMk/>
            <pc:sldMk cId="3952607118" sldId="257"/>
            <ac:picMk id="6" creationId="{2BACE8D3-A2EA-C104-F38B-7323725BBAD0}"/>
          </ac:picMkLst>
        </pc:picChg>
        <pc:picChg chg="add del mod">
          <ac:chgData name="Rafael Della Coletta" userId="ef359c8f53fcc50a" providerId="LiveId" clId="{94DD0CF5-79F0-7C4E-A005-034B8037A312}" dt="2023-01-30T19:06:49.665" v="150" actId="21"/>
          <ac:picMkLst>
            <pc:docMk/>
            <pc:sldMk cId="3952607118" sldId="257"/>
            <ac:picMk id="13" creationId="{A90ACB23-24A8-2F40-1152-538D34DFC937}"/>
          </ac:picMkLst>
        </pc:picChg>
        <pc:cxnChg chg="del">
          <ac:chgData name="Rafael Della Coletta" userId="ef359c8f53fcc50a" providerId="LiveId" clId="{94DD0CF5-79F0-7C4E-A005-034B8037A312}" dt="2023-01-30T19:01:58.043" v="67" actId="478"/>
          <ac:cxnSpMkLst>
            <pc:docMk/>
            <pc:sldMk cId="3952607118" sldId="257"/>
            <ac:cxnSpMk id="24" creationId="{A5432889-E1BD-E04B-5971-6E69BBE15B7B}"/>
          </ac:cxnSpMkLst>
        </pc:cxnChg>
        <pc:cxnChg chg="del">
          <ac:chgData name="Rafael Della Coletta" userId="ef359c8f53fcc50a" providerId="LiveId" clId="{94DD0CF5-79F0-7C4E-A005-034B8037A312}" dt="2023-01-30T19:01:54.197" v="64" actId="478"/>
          <ac:cxnSpMkLst>
            <pc:docMk/>
            <pc:sldMk cId="3952607118" sldId="257"/>
            <ac:cxnSpMk id="37" creationId="{C939B724-A312-FB43-1593-AD850BECC8B4}"/>
          </ac:cxnSpMkLst>
        </pc:cxnChg>
        <pc:cxnChg chg="del">
          <ac:chgData name="Rafael Della Coletta" userId="ef359c8f53fcc50a" providerId="LiveId" clId="{94DD0CF5-79F0-7C4E-A005-034B8037A312}" dt="2023-01-30T19:02:02.075" v="69" actId="478"/>
          <ac:cxnSpMkLst>
            <pc:docMk/>
            <pc:sldMk cId="3952607118" sldId="257"/>
            <ac:cxnSpMk id="40" creationId="{6205E88B-3E6D-E596-6107-AAA5CFE61BB5}"/>
          </ac:cxnSpMkLst>
        </pc:cxnChg>
        <pc:cxnChg chg="del">
          <ac:chgData name="Rafael Della Coletta" userId="ef359c8f53fcc50a" providerId="LiveId" clId="{94DD0CF5-79F0-7C4E-A005-034B8037A312}" dt="2023-01-30T19:02:00.620" v="68" actId="478"/>
          <ac:cxnSpMkLst>
            <pc:docMk/>
            <pc:sldMk cId="3952607118" sldId="257"/>
            <ac:cxnSpMk id="41" creationId="{7CD326D3-5D08-9A25-99FE-F89CEC1CE59B}"/>
          </ac:cxnSpMkLst>
        </pc:cxnChg>
      </pc:sldChg>
      <pc:sldChg chg="del">
        <pc:chgData name="Rafael Della Coletta" userId="ef359c8f53fcc50a" providerId="LiveId" clId="{94DD0CF5-79F0-7C4E-A005-034B8037A312}" dt="2023-01-27T17:16:41.909" v="4" actId="2696"/>
        <pc:sldMkLst>
          <pc:docMk/>
          <pc:sldMk cId="0" sldId="258"/>
        </pc:sldMkLst>
      </pc:sldChg>
      <pc:sldChg chg="modSp del">
        <pc:chgData name="Rafael Della Coletta" userId="ef359c8f53fcc50a" providerId="LiveId" clId="{94DD0CF5-79F0-7C4E-A005-034B8037A312}" dt="2023-02-10T16:20:23.899" v="181" actId="14826"/>
        <pc:sldMkLst>
          <pc:docMk/>
          <pc:sldMk cId="3266423453" sldId="259"/>
        </pc:sldMkLst>
        <pc:spChg chg="mod">
          <ac:chgData name="Rafael Della Coletta" userId="ef359c8f53fcc50a" providerId="LiveId" clId="{94DD0CF5-79F0-7C4E-A005-034B8037A312}" dt="2023-02-10T16:20:23.899" v="181" actId="14826"/>
          <ac:spMkLst>
            <pc:docMk/>
            <pc:sldMk cId="3266423453" sldId="259"/>
            <ac:spMk id="7" creationId="{75B05F72-77D6-498C-F597-133BE701DA9F}"/>
          </ac:spMkLst>
        </pc:spChg>
        <pc:grpChg chg="mod">
          <ac:chgData name="Rafael Della Coletta" userId="ef359c8f53fcc50a" providerId="LiveId" clId="{94DD0CF5-79F0-7C4E-A005-034B8037A312}" dt="2023-02-10T16:20:23.899" v="181" actId="14826"/>
          <ac:grpSpMkLst>
            <pc:docMk/>
            <pc:sldMk cId="3266423453" sldId="259"/>
            <ac:grpSpMk id="5" creationId="{CB26E77F-1B7A-382C-6E42-F716D5AD95C6}"/>
          </ac:grpSpMkLst>
        </pc:grpChg>
        <pc:picChg chg="mod">
          <ac:chgData name="Rafael Della Coletta" userId="ef359c8f53fcc50a" providerId="LiveId" clId="{94DD0CF5-79F0-7C4E-A005-034B8037A312}" dt="2023-02-10T16:20:23.899" v="181" actId="14826"/>
          <ac:picMkLst>
            <pc:docMk/>
            <pc:sldMk cId="3266423453" sldId="259"/>
            <ac:picMk id="6" creationId="{EB58BD06-507C-5F07-2530-0FE324D1EC4D}"/>
          </ac:picMkLst>
        </pc:picChg>
      </pc:sldChg>
      <pc:sldChg chg="delSp modSp add mod">
        <pc:chgData name="Rafael Della Coletta" userId="ef359c8f53fcc50a" providerId="LiveId" clId="{94DD0CF5-79F0-7C4E-A005-034B8037A312}" dt="2023-01-30T18:05:43.853" v="48" actId="1076"/>
        <pc:sldMkLst>
          <pc:docMk/>
          <pc:sldMk cId="3266423453" sldId="259"/>
        </pc:sldMkLst>
        <pc:spChg chg="del mod">
          <ac:chgData name="Rafael Della Coletta" userId="ef359c8f53fcc50a" providerId="LiveId" clId="{94DD0CF5-79F0-7C4E-A005-034B8037A312}" dt="2023-01-30T18:04:49.806" v="34" actId="478"/>
          <ac:spMkLst>
            <pc:docMk/>
            <pc:sldMk cId="3266423453" sldId="259"/>
            <ac:spMk id="2" creationId="{06C2869F-C979-7F5C-B2E3-DD77815181C4}"/>
          </ac:spMkLst>
        </pc:spChg>
        <pc:spChg chg="del mod">
          <ac:chgData name="Rafael Della Coletta" userId="ef359c8f53fcc50a" providerId="LiveId" clId="{94DD0CF5-79F0-7C4E-A005-034B8037A312}" dt="2023-01-30T18:04:51.628" v="35" actId="478"/>
          <ac:spMkLst>
            <pc:docMk/>
            <pc:sldMk cId="3266423453" sldId="259"/>
            <ac:spMk id="3" creationId="{66601588-1945-6253-A05E-83D45F17B279}"/>
          </ac:spMkLst>
        </pc:spChg>
        <pc:spChg chg="del mod">
          <ac:chgData name="Rafael Della Coletta" userId="ef359c8f53fcc50a" providerId="LiveId" clId="{94DD0CF5-79F0-7C4E-A005-034B8037A312}" dt="2023-01-30T18:04:53.504" v="36" actId="478"/>
          <ac:spMkLst>
            <pc:docMk/>
            <pc:sldMk cId="3266423453" sldId="259"/>
            <ac:spMk id="4" creationId="{72643D5F-608B-F0B4-95F6-9C94BCFAFF1E}"/>
          </ac:spMkLst>
        </pc:spChg>
        <pc:spChg chg="mod">
          <ac:chgData name="Rafael Della Coletta" userId="ef359c8f53fcc50a" providerId="LiveId" clId="{94DD0CF5-79F0-7C4E-A005-034B8037A312}" dt="2023-01-30T18:05:39.902" v="47" actId="207"/>
          <ac:spMkLst>
            <pc:docMk/>
            <pc:sldMk cId="3266423453" sldId="259"/>
            <ac:spMk id="7" creationId="{75B05F72-77D6-498C-F597-133BE701DA9F}"/>
          </ac:spMkLst>
        </pc:spChg>
        <pc:grpChg chg="mod">
          <ac:chgData name="Rafael Della Coletta" userId="ef359c8f53fcc50a" providerId="LiveId" clId="{94DD0CF5-79F0-7C4E-A005-034B8037A312}" dt="2023-01-30T18:05:43.853" v="48" actId="1076"/>
          <ac:grpSpMkLst>
            <pc:docMk/>
            <pc:sldMk cId="3266423453" sldId="259"/>
            <ac:grpSpMk id="5" creationId="{CB26E77F-1B7A-382C-6E42-F716D5AD95C6}"/>
          </ac:grpSpMkLst>
        </pc:grpChg>
        <pc:picChg chg="mod">
          <ac:chgData name="Rafael Della Coletta" userId="ef359c8f53fcc50a" providerId="LiveId" clId="{94DD0CF5-79F0-7C4E-A005-034B8037A312}" dt="2023-01-30T18:05:34.202" v="46" actId="12789"/>
          <ac:picMkLst>
            <pc:docMk/>
            <pc:sldMk cId="3266423453" sldId="259"/>
            <ac:picMk id="6" creationId="{EB58BD06-507C-5F07-2530-0FE324D1EC4D}"/>
          </ac:picMkLst>
        </pc:picChg>
      </pc:sldChg>
      <pc:sldChg chg="delSp modSp del mod">
        <pc:chgData name="Rafael Della Coletta" userId="ef359c8f53fcc50a" providerId="LiveId" clId="{94DD0CF5-79F0-7C4E-A005-034B8037A312}" dt="2023-01-30T18:04:21.985" v="32" actId="2696"/>
        <pc:sldMkLst>
          <pc:docMk/>
          <pc:sldMk cId="3847099625" sldId="260"/>
        </pc:sldMkLst>
        <pc:spChg chg="mod">
          <ac:chgData name="Rafael Della Coletta" userId="ef359c8f53fcc50a" providerId="LiveId" clId="{94DD0CF5-79F0-7C4E-A005-034B8037A312}" dt="2023-01-27T17:17:17.667" v="28" actId="20577"/>
          <ac:spMkLst>
            <pc:docMk/>
            <pc:sldMk cId="3847099625" sldId="260"/>
            <ac:spMk id="206" creationId="{00000000-0000-0000-0000-000000000000}"/>
          </ac:spMkLst>
        </pc:spChg>
        <pc:picChg chg="del">
          <ac:chgData name="Rafael Della Coletta" userId="ef359c8f53fcc50a" providerId="LiveId" clId="{94DD0CF5-79F0-7C4E-A005-034B8037A312}" dt="2023-01-27T17:17:32.656" v="29" actId="478"/>
          <ac:picMkLst>
            <pc:docMk/>
            <pc:sldMk cId="3847099625" sldId="260"/>
            <ac:picMk id="202" creationId="{00000000-0000-0000-0000-000000000000}"/>
          </ac:picMkLst>
        </pc:picChg>
        <pc:picChg chg="del">
          <ac:chgData name="Rafael Della Coletta" userId="ef359c8f53fcc50a" providerId="LiveId" clId="{94DD0CF5-79F0-7C4E-A005-034B8037A312}" dt="2023-01-27T17:17:33.452" v="30" actId="478"/>
          <ac:picMkLst>
            <pc:docMk/>
            <pc:sldMk cId="3847099625" sldId="260"/>
            <ac:picMk id="203" creationId="{00000000-0000-0000-0000-000000000000}"/>
          </ac:picMkLst>
        </pc:picChg>
      </pc:sldChg>
      <pc:sldChg chg="addSp delSp modSp new mod">
        <pc:chgData name="Rafael Della Coletta" userId="ef359c8f53fcc50a" providerId="LiveId" clId="{94DD0CF5-79F0-7C4E-A005-034B8037A312}" dt="2023-02-08T21:38:48.867" v="171" actId="14100"/>
        <pc:sldMkLst>
          <pc:docMk/>
          <pc:sldMk cId="3847099625" sldId="260"/>
        </pc:sldMkLst>
        <pc:spChg chg="del">
          <ac:chgData name="Rafael Della Coletta" userId="ef359c8f53fcc50a" providerId="LiveId" clId="{94DD0CF5-79F0-7C4E-A005-034B8037A312}" dt="2023-01-30T19:01:22.996" v="50" actId="478"/>
          <ac:spMkLst>
            <pc:docMk/>
            <pc:sldMk cId="3847099625" sldId="260"/>
            <ac:spMk id="2" creationId="{FE795E15-C4EA-53A6-654F-DC80E2DBBB2F}"/>
          </ac:spMkLst>
        </pc:spChg>
        <pc:spChg chg="del">
          <ac:chgData name="Rafael Della Coletta" userId="ef359c8f53fcc50a" providerId="LiveId" clId="{94DD0CF5-79F0-7C4E-A005-034B8037A312}" dt="2023-01-30T19:01:24.269" v="51" actId="478"/>
          <ac:spMkLst>
            <pc:docMk/>
            <pc:sldMk cId="3847099625" sldId="260"/>
            <ac:spMk id="3" creationId="{7A4F25D1-D7FD-B6BF-32DC-2952DA371842}"/>
          </ac:spMkLst>
        </pc:spChg>
        <pc:picChg chg="add del mod">
          <ac:chgData name="Rafael Della Coletta" userId="ef359c8f53fcc50a" providerId="LiveId" clId="{94DD0CF5-79F0-7C4E-A005-034B8037A312}" dt="2023-02-08T21:38:34.657" v="167" actId="478"/>
          <ac:picMkLst>
            <pc:docMk/>
            <pc:sldMk cId="3847099625" sldId="260"/>
            <ac:picMk id="4" creationId="{F694C03C-D5E3-A35F-6099-BA42D5BA4D52}"/>
          </ac:picMkLst>
        </pc:picChg>
        <pc:picChg chg="add mod">
          <ac:chgData name="Rafael Della Coletta" userId="ef359c8f53fcc50a" providerId="LiveId" clId="{94DD0CF5-79F0-7C4E-A005-034B8037A312}" dt="2023-02-08T21:38:48.867" v="171" actId="14100"/>
          <ac:picMkLst>
            <pc:docMk/>
            <pc:sldMk cId="3847099625" sldId="260"/>
            <ac:picMk id="6" creationId="{77D4D514-8256-4860-A0BE-5D0669A96767}"/>
          </ac:picMkLst>
        </pc:picChg>
      </pc:sldChg>
      <pc:sldChg chg="del">
        <pc:chgData name="Rafael Della Coletta" userId="ef359c8f53fcc50a" providerId="LiveId" clId="{94DD0CF5-79F0-7C4E-A005-034B8037A312}" dt="2023-01-27T17:16:43.612" v="5" actId="2696"/>
        <pc:sldMkLst>
          <pc:docMk/>
          <pc:sldMk cId="135234289" sldId="261"/>
        </pc:sldMkLst>
      </pc:sldChg>
      <pc:sldChg chg="modSp add mod">
        <pc:chgData name="Rafael Della Coletta" userId="ef359c8f53fcc50a" providerId="LiveId" clId="{94DD0CF5-79F0-7C4E-A005-034B8037A312}" dt="2023-01-30T19:44:41.612" v="156" actId="1076"/>
        <pc:sldMkLst>
          <pc:docMk/>
          <pc:sldMk cId="135234289" sldId="261"/>
        </pc:sldMkLst>
        <pc:picChg chg="mod">
          <ac:chgData name="Rafael Della Coletta" userId="ef359c8f53fcc50a" providerId="LiveId" clId="{94DD0CF5-79F0-7C4E-A005-034B8037A312}" dt="2023-01-30T19:44:41.612" v="156" actId="1076"/>
          <ac:picMkLst>
            <pc:docMk/>
            <pc:sldMk cId="135234289" sldId="261"/>
            <ac:picMk id="7" creationId="{4524D2A1-7E18-38FE-545A-C560396DFC53}"/>
          </ac:picMkLst>
        </pc:picChg>
      </pc:sldChg>
      <pc:sldChg chg="del">
        <pc:chgData name="Rafael Della Coletta" userId="ef359c8f53fcc50a" providerId="LiveId" clId="{94DD0CF5-79F0-7C4E-A005-034B8037A312}" dt="2023-01-27T17:16:44.273" v="6" actId="2696"/>
        <pc:sldMkLst>
          <pc:docMk/>
          <pc:sldMk cId="0" sldId="262"/>
        </pc:sldMkLst>
      </pc:sldChg>
      <pc:sldChg chg="delSp new del mod">
        <pc:chgData name="Rafael Della Coletta" userId="ef359c8f53fcc50a" providerId="LiveId" clId="{94DD0CF5-79F0-7C4E-A005-034B8037A312}" dt="2023-01-30T19:44:51.610" v="160" actId="2696"/>
        <pc:sldMkLst>
          <pc:docMk/>
          <pc:sldMk cId="181250419" sldId="262"/>
        </pc:sldMkLst>
        <pc:spChg chg="del">
          <ac:chgData name="Rafael Della Coletta" userId="ef359c8f53fcc50a" providerId="LiveId" clId="{94DD0CF5-79F0-7C4E-A005-034B8037A312}" dt="2023-01-30T19:44:46.956" v="158" actId="478"/>
          <ac:spMkLst>
            <pc:docMk/>
            <pc:sldMk cId="181250419" sldId="262"/>
            <ac:spMk id="2" creationId="{3EB89DA2-74FD-98B8-47D2-F76EFB73DB52}"/>
          </ac:spMkLst>
        </pc:spChg>
        <pc:spChg chg="del">
          <ac:chgData name="Rafael Della Coletta" userId="ef359c8f53fcc50a" providerId="LiveId" clId="{94DD0CF5-79F0-7C4E-A005-034B8037A312}" dt="2023-01-30T19:44:48.168" v="159" actId="478"/>
          <ac:spMkLst>
            <pc:docMk/>
            <pc:sldMk cId="181250419" sldId="262"/>
            <ac:spMk id="3" creationId="{875A1204-9622-C4F3-4E94-C4B87DA40C0D}"/>
          </ac:spMkLst>
        </pc:spChg>
      </pc:sldChg>
      <pc:sldChg chg="addSp delSp modSp new del mod modShow">
        <pc:chgData name="Rafael Della Coletta" userId="ef359c8f53fcc50a" providerId="LiveId" clId="{94DD0CF5-79F0-7C4E-A005-034B8037A312}" dt="2023-02-08T22:15:30.528" v="179" actId="2696"/>
        <pc:sldMkLst>
          <pc:docMk/>
          <pc:sldMk cId="1501656595" sldId="262"/>
        </pc:sldMkLst>
        <pc:spChg chg="del">
          <ac:chgData name="Rafael Della Coletta" userId="ef359c8f53fcc50a" providerId="LiveId" clId="{94DD0CF5-79F0-7C4E-A005-034B8037A312}" dt="2023-01-30T20:16:16.844" v="162" actId="478"/>
          <ac:spMkLst>
            <pc:docMk/>
            <pc:sldMk cId="1501656595" sldId="262"/>
            <ac:spMk id="2" creationId="{4C43CB14-9BDE-F0E5-B08C-23C996092ADF}"/>
          </ac:spMkLst>
        </pc:spChg>
        <pc:spChg chg="del">
          <ac:chgData name="Rafael Della Coletta" userId="ef359c8f53fcc50a" providerId="LiveId" clId="{94DD0CF5-79F0-7C4E-A005-034B8037A312}" dt="2023-01-30T20:16:19.452" v="163" actId="478"/>
          <ac:spMkLst>
            <pc:docMk/>
            <pc:sldMk cId="1501656595" sldId="262"/>
            <ac:spMk id="3" creationId="{5EE39960-B5D0-368E-3ACA-D2E14B64D728}"/>
          </ac:spMkLst>
        </pc:spChg>
        <pc:picChg chg="add mod">
          <ac:chgData name="Rafael Della Coletta" userId="ef359c8f53fcc50a" providerId="LiveId" clId="{94DD0CF5-79F0-7C4E-A005-034B8037A312}" dt="2023-01-30T20:16:30.205" v="166" actId="962"/>
          <ac:picMkLst>
            <pc:docMk/>
            <pc:sldMk cId="1501656595" sldId="262"/>
            <ac:picMk id="5" creationId="{AD3AEF88-02D8-1FDD-9CCE-942EE30A281E}"/>
          </ac:picMkLst>
        </pc:picChg>
      </pc:sldChg>
      <pc:sldChg chg="modSp del">
        <pc:chgData name="Rafael Della Coletta" userId="ef359c8f53fcc50a" providerId="LiveId" clId="{94DD0CF5-79F0-7C4E-A005-034B8037A312}" dt="2023-02-10T16:16:00.967" v="180" actId="14826"/>
        <pc:sldMkLst>
          <pc:docMk/>
          <pc:sldMk cId="1131135103" sldId="263"/>
        </pc:sldMkLst>
        <pc:picChg chg="mod">
          <ac:chgData name="Rafael Della Coletta" userId="ef359c8f53fcc50a" providerId="LiveId" clId="{94DD0CF5-79F0-7C4E-A005-034B8037A312}" dt="2023-02-10T16:16:00.967" v="180" actId="14826"/>
          <ac:picMkLst>
            <pc:docMk/>
            <pc:sldMk cId="1131135103" sldId="263"/>
            <ac:picMk id="5" creationId="{519F060A-C41D-88D8-3729-CEB187BD320F}"/>
          </ac:picMkLst>
        </pc:picChg>
      </pc:sldChg>
      <pc:sldChg chg="addSp delSp modSp new mod">
        <pc:chgData name="Rafael Della Coletta" userId="ef359c8f53fcc50a" providerId="LiveId" clId="{94DD0CF5-79F0-7C4E-A005-034B8037A312}" dt="2023-02-08T22:15:26.149" v="178" actId="962"/>
        <pc:sldMkLst>
          <pc:docMk/>
          <pc:sldMk cId="1131135103" sldId="263"/>
        </pc:sldMkLst>
        <pc:spChg chg="del">
          <ac:chgData name="Rafael Della Coletta" userId="ef359c8f53fcc50a" providerId="LiveId" clId="{94DD0CF5-79F0-7C4E-A005-034B8037A312}" dt="2023-02-08T21:39:35.134" v="174" actId="478"/>
          <ac:spMkLst>
            <pc:docMk/>
            <pc:sldMk cId="1131135103" sldId="263"/>
            <ac:spMk id="2" creationId="{CA5900B2-F890-D6E8-12C3-B5F7236CEC04}"/>
          </ac:spMkLst>
        </pc:spChg>
        <pc:spChg chg="del">
          <ac:chgData name="Rafael Della Coletta" userId="ef359c8f53fcc50a" providerId="LiveId" clId="{94DD0CF5-79F0-7C4E-A005-034B8037A312}" dt="2023-02-08T21:39:36.536" v="175" actId="478"/>
          <ac:spMkLst>
            <pc:docMk/>
            <pc:sldMk cId="1131135103" sldId="263"/>
            <ac:spMk id="3" creationId="{FDD96099-60EC-3F4A-14F8-BB17AE83F49A}"/>
          </ac:spMkLst>
        </pc:spChg>
        <pc:picChg chg="add mod">
          <ac:chgData name="Rafael Della Coletta" userId="ef359c8f53fcc50a" providerId="LiveId" clId="{94DD0CF5-79F0-7C4E-A005-034B8037A312}" dt="2023-02-08T22:15:26.149" v="178" actId="962"/>
          <ac:picMkLst>
            <pc:docMk/>
            <pc:sldMk cId="1131135103" sldId="263"/>
            <ac:picMk id="5" creationId="{519F060A-C41D-88D8-3729-CEB187BD320F}"/>
          </ac:picMkLst>
        </pc:picChg>
      </pc:sldChg>
      <pc:sldChg chg="del">
        <pc:chgData name="Rafael Della Coletta" userId="ef359c8f53fcc50a" providerId="LiveId" clId="{94DD0CF5-79F0-7C4E-A005-034B8037A312}" dt="2023-01-27T17:16:45.032" v="8" actId="2696"/>
        <pc:sldMkLst>
          <pc:docMk/>
          <pc:sldMk cId="0" sldId="264"/>
        </pc:sldMkLst>
      </pc:sldChg>
      <pc:sldChg chg="del">
        <pc:chgData name="Rafael Della Coletta" userId="ef359c8f53fcc50a" providerId="LiveId" clId="{94DD0CF5-79F0-7C4E-A005-034B8037A312}" dt="2023-01-27T17:16:45.580" v="9" actId="2696"/>
        <pc:sldMkLst>
          <pc:docMk/>
          <pc:sldMk cId="0" sldId="265"/>
        </pc:sldMkLst>
      </pc:sldChg>
      <pc:sldChg chg="del">
        <pc:chgData name="Rafael Della Coletta" userId="ef359c8f53fcc50a" providerId="LiveId" clId="{94DD0CF5-79F0-7C4E-A005-034B8037A312}" dt="2023-01-27T17:16:36.254" v="0" actId="2696"/>
        <pc:sldMkLst>
          <pc:docMk/>
          <pc:sldMk cId="1247111235" sldId="266"/>
        </pc:sldMkLst>
      </pc:sldChg>
      <pc:sldChg chg="del">
        <pc:chgData name="Rafael Della Coletta" userId="ef359c8f53fcc50a" providerId="LiveId" clId="{94DD0CF5-79F0-7C4E-A005-034B8037A312}" dt="2023-01-27T17:16:46.428" v="10" actId="2696"/>
        <pc:sldMkLst>
          <pc:docMk/>
          <pc:sldMk cId="0" sldId="267"/>
        </pc:sldMkLst>
      </pc:sldChg>
      <pc:sldChg chg="del">
        <pc:chgData name="Rafael Della Coletta" userId="ef359c8f53fcc50a" providerId="LiveId" clId="{94DD0CF5-79F0-7C4E-A005-034B8037A312}" dt="2023-01-27T17:16:47.506" v="11" actId="2696"/>
        <pc:sldMkLst>
          <pc:docMk/>
          <pc:sldMk cId="0" sldId="268"/>
        </pc:sldMkLst>
      </pc:sldChg>
      <pc:sldChg chg="del">
        <pc:chgData name="Rafael Della Coletta" userId="ef359c8f53fcc50a" providerId="LiveId" clId="{94DD0CF5-79F0-7C4E-A005-034B8037A312}" dt="2023-01-27T17:16:48.033" v="12" actId="2696"/>
        <pc:sldMkLst>
          <pc:docMk/>
          <pc:sldMk cId="0" sldId="269"/>
        </pc:sldMkLst>
      </pc:sldChg>
      <pc:sldChg chg="del">
        <pc:chgData name="Rafael Della Coletta" userId="ef359c8f53fcc50a" providerId="LiveId" clId="{94DD0CF5-79F0-7C4E-A005-034B8037A312}" dt="2023-01-27T17:16:48.973" v="13" actId="2696"/>
        <pc:sldMkLst>
          <pc:docMk/>
          <pc:sldMk cId="0" sldId="270"/>
        </pc:sldMkLst>
      </pc:sldChg>
    </pc:docChg>
  </pc:docChgLst>
  <pc:docChgLst>
    <pc:chgData name="Rafael Della Coletta" userId="ef359c8f53fcc50a" providerId="LiveId" clId="{7E435D52-68A0-1B4C-8AA7-9267900781C2}"/>
    <pc:docChg chg="undo redo custSel addSld delSld modSld">
      <pc:chgData name="Rafael Della Coletta" userId="ef359c8f53fcc50a" providerId="LiveId" clId="{7E435D52-68A0-1B4C-8AA7-9267900781C2}" dt="2023-01-13T20:41:35.777" v="70" actId="14826"/>
      <pc:docMkLst>
        <pc:docMk/>
      </pc:docMkLst>
      <pc:sldChg chg="modSp mod">
        <pc:chgData name="Rafael Della Coletta" userId="ef359c8f53fcc50a" providerId="LiveId" clId="{7E435D52-68A0-1B4C-8AA7-9267900781C2}" dt="2023-01-13T17:58:36.362" v="14" actId="20577"/>
        <pc:sldMkLst>
          <pc:docMk/>
          <pc:sldMk cId="3952607118" sldId="257"/>
        </pc:sldMkLst>
        <pc:spChg chg="mod">
          <ac:chgData name="Rafael Della Coletta" userId="ef359c8f53fcc50a" providerId="LiveId" clId="{7E435D52-68A0-1B4C-8AA7-9267900781C2}" dt="2023-01-13T17:58:36.362" v="14" actId="20577"/>
          <ac:spMkLst>
            <pc:docMk/>
            <pc:sldMk cId="3952607118" sldId="257"/>
            <ac:spMk id="115" creationId="{00000000-0000-0000-0000-000000000000}"/>
          </ac:spMkLst>
        </pc:spChg>
      </pc:sldChg>
      <pc:sldChg chg="addSp delSp modSp mod">
        <pc:chgData name="Rafael Della Coletta" userId="ef359c8f53fcc50a" providerId="LiveId" clId="{7E435D52-68A0-1B4C-8AA7-9267900781C2}" dt="2023-01-13T17:58:42.810" v="16" actId="20577"/>
        <pc:sldMkLst>
          <pc:docMk/>
          <pc:sldMk cId="0" sldId="258"/>
        </pc:sldMkLst>
        <pc:spChg chg="add del mod">
          <ac:chgData name="Rafael Della Coletta" userId="ef359c8f53fcc50a" providerId="LiveId" clId="{7E435D52-68A0-1B4C-8AA7-9267900781C2}" dt="2023-01-13T17:56:44.909" v="5" actId="478"/>
          <ac:spMkLst>
            <pc:docMk/>
            <pc:sldMk cId="0" sldId="258"/>
            <ac:spMk id="2" creationId="{2ADDBEE0-BCC5-E775-B1DD-AD877453AEE9}"/>
          </ac:spMkLst>
        </pc:spChg>
        <pc:spChg chg="add mod">
          <ac:chgData name="Rafael Della Coletta" userId="ef359c8f53fcc50a" providerId="LiveId" clId="{7E435D52-68A0-1B4C-8AA7-9267900781C2}" dt="2023-01-13T17:58:42.810" v="16" actId="20577"/>
          <ac:spMkLst>
            <pc:docMk/>
            <pc:sldMk cId="0" sldId="258"/>
            <ac:spMk id="3" creationId="{021FCD25-4AC7-A911-90DA-3C5A8AD6D0DA}"/>
          </ac:spMkLst>
        </pc:spChg>
        <pc:spChg chg="del mod">
          <ac:chgData name="Rafael Della Coletta" userId="ef359c8f53fcc50a" providerId="LiveId" clId="{7E435D52-68A0-1B4C-8AA7-9267900781C2}" dt="2023-01-13T17:56:43.187" v="4" actId="21"/>
          <ac:spMkLst>
            <pc:docMk/>
            <pc:sldMk cId="0" sldId="258"/>
            <ac:spMk id="156" creationId="{00000000-0000-0000-0000-000000000000}"/>
          </ac:spMkLst>
        </pc:spChg>
      </pc:sldChg>
      <pc:sldChg chg="modSp mod">
        <pc:chgData name="Rafael Della Coletta" userId="ef359c8f53fcc50a" providerId="LiveId" clId="{7E435D52-68A0-1B4C-8AA7-9267900781C2}" dt="2023-01-13T17:58:47.176" v="18" actId="20577"/>
        <pc:sldMkLst>
          <pc:docMk/>
          <pc:sldMk cId="3266423453" sldId="259"/>
        </pc:sldMkLst>
        <pc:spChg chg="mod">
          <ac:chgData name="Rafael Della Coletta" userId="ef359c8f53fcc50a" providerId="LiveId" clId="{7E435D52-68A0-1B4C-8AA7-9267900781C2}" dt="2023-01-13T17:58:47.176" v="18" actId="20577"/>
          <ac:spMkLst>
            <pc:docMk/>
            <pc:sldMk cId="3266423453" sldId="259"/>
            <ac:spMk id="197" creationId="{00000000-0000-0000-0000-000000000000}"/>
          </ac:spMkLst>
        </pc:spChg>
      </pc:sldChg>
      <pc:sldChg chg="modSp mod">
        <pc:chgData name="Rafael Della Coletta" userId="ef359c8f53fcc50a" providerId="LiveId" clId="{7E435D52-68A0-1B4C-8AA7-9267900781C2}" dt="2023-01-13T17:58:56.012" v="21" actId="20577"/>
        <pc:sldMkLst>
          <pc:docMk/>
          <pc:sldMk cId="3847099625" sldId="260"/>
        </pc:sldMkLst>
        <pc:spChg chg="mod">
          <ac:chgData name="Rafael Della Coletta" userId="ef359c8f53fcc50a" providerId="LiveId" clId="{7E435D52-68A0-1B4C-8AA7-9267900781C2}" dt="2023-01-13T17:58:56.012" v="21" actId="20577"/>
          <ac:spMkLst>
            <pc:docMk/>
            <pc:sldMk cId="3847099625" sldId="260"/>
            <ac:spMk id="206" creationId="{00000000-0000-0000-0000-000000000000}"/>
          </ac:spMkLst>
        </pc:spChg>
      </pc:sldChg>
      <pc:sldChg chg="modSp">
        <pc:chgData name="Rafael Della Coletta" userId="ef359c8f53fcc50a" providerId="LiveId" clId="{7E435D52-68A0-1B4C-8AA7-9267900781C2}" dt="2023-01-13T20:03:40.349" v="34" actId="14826"/>
        <pc:sldMkLst>
          <pc:docMk/>
          <pc:sldMk cId="135234289" sldId="261"/>
        </pc:sldMkLst>
        <pc:picChg chg="mod">
          <ac:chgData name="Rafael Della Coletta" userId="ef359c8f53fcc50a" providerId="LiveId" clId="{7E435D52-68A0-1B4C-8AA7-9267900781C2}" dt="2023-01-13T20:03:09.989" v="31" actId="14826"/>
          <ac:picMkLst>
            <pc:docMk/>
            <pc:sldMk cId="135234289" sldId="261"/>
            <ac:picMk id="211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03:21.385" v="32" actId="14826"/>
          <ac:picMkLst>
            <pc:docMk/>
            <pc:sldMk cId="135234289" sldId="261"/>
            <ac:picMk id="212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03:32.265" v="33" actId="14826"/>
          <ac:picMkLst>
            <pc:docMk/>
            <pc:sldMk cId="135234289" sldId="261"/>
            <ac:picMk id="213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03:40.349" v="34" actId="14826"/>
          <ac:picMkLst>
            <pc:docMk/>
            <pc:sldMk cId="135234289" sldId="261"/>
            <ac:picMk id="214" creationId="{00000000-0000-0000-0000-000000000000}"/>
          </ac:picMkLst>
        </pc:picChg>
      </pc:sldChg>
      <pc:sldChg chg="modSp">
        <pc:chgData name="Rafael Della Coletta" userId="ef359c8f53fcc50a" providerId="LiveId" clId="{7E435D52-68A0-1B4C-8AA7-9267900781C2}" dt="2023-01-13T20:22:13.858" v="38" actId="14826"/>
        <pc:sldMkLst>
          <pc:docMk/>
          <pc:sldMk cId="0" sldId="262"/>
        </pc:sldMkLst>
        <pc:picChg chg="mod">
          <ac:chgData name="Rafael Della Coletta" userId="ef359c8f53fcc50a" providerId="LiveId" clId="{7E435D52-68A0-1B4C-8AA7-9267900781C2}" dt="2023-01-13T20:03:53.432" v="35" actId="14826"/>
          <ac:picMkLst>
            <pc:docMk/>
            <pc:sldMk cId="0" sldId="262"/>
            <ac:picMk id="223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21:57.840" v="36" actId="14826"/>
          <ac:picMkLst>
            <pc:docMk/>
            <pc:sldMk cId="0" sldId="262"/>
            <ac:picMk id="224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22:06.571" v="37" actId="14826"/>
          <ac:picMkLst>
            <pc:docMk/>
            <pc:sldMk cId="0" sldId="262"/>
            <ac:picMk id="225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22:13.858" v="38" actId="14826"/>
          <ac:picMkLst>
            <pc:docMk/>
            <pc:sldMk cId="0" sldId="262"/>
            <ac:picMk id="226" creationId="{00000000-0000-0000-0000-000000000000}"/>
          </ac:picMkLst>
        </pc:picChg>
      </pc:sldChg>
      <pc:sldChg chg="modSp">
        <pc:chgData name="Rafael Della Coletta" userId="ef359c8f53fcc50a" providerId="LiveId" clId="{7E435D52-68A0-1B4C-8AA7-9267900781C2}" dt="2023-01-13T20:33:19.478" v="42" actId="14826"/>
        <pc:sldMkLst>
          <pc:docMk/>
          <pc:sldMk cId="1131135103" sldId="263"/>
        </pc:sldMkLst>
        <pc:picChg chg="mod">
          <ac:chgData name="Rafael Della Coletta" userId="ef359c8f53fcc50a" providerId="LiveId" clId="{7E435D52-68A0-1B4C-8AA7-9267900781C2}" dt="2023-01-13T20:32:44.478" v="39" actId="14826"/>
          <ac:picMkLst>
            <pc:docMk/>
            <pc:sldMk cId="1131135103" sldId="263"/>
            <ac:picMk id="235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2:51.961" v="40" actId="14826"/>
          <ac:picMkLst>
            <pc:docMk/>
            <pc:sldMk cId="1131135103" sldId="263"/>
            <ac:picMk id="236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3:12.276" v="41" actId="14826"/>
          <ac:picMkLst>
            <pc:docMk/>
            <pc:sldMk cId="1131135103" sldId="263"/>
            <ac:picMk id="237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3:19.478" v="42" actId="14826"/>
          <ac:picMkLst>
            <pc:docMk/>
            <pc:sldMk cId="1131135103" sldId="263"/>
            <ac:picMk id="238" creationId="{00000000-0000-0000-0000-000000000000}"/>
          </ac:picMkLst>
        </pc:picChg>
      </pc:sldChg>
      <pc:sldChg chg="modSp">
        <pc:chgData name="Rafael Della Coletta" userId="ef359c8f53fcc50a" providerId="LiveId" clId="{7E435D52-68A0-1B4C-8AA7-9267900781C2}" dt="2023-01-13T20:33:51.637" v="46" actId="14826"/>
        <pc:sldMkLst>
          <pc:docMk/>
          <pc:sldMk cId="0" sldId="264"/>
        </pc:sldMkLst>
        <pc:picChg chg="mod">
          <ac:chgData name="Rafael Della Coletta" userId="ef359c8f53fcc50a" providerId="LiveId" clId="{7E435D52-68A0-1B4C-8AA7-9267900781C2}" dt="2023-01-13T20:33:29.185" v="43" actId="14826"/>
          <ac:picMkLst>
            <pc:docMk/>
            <pc:sldMk cId="0" sldId="264"/>
            <ac:picMk id="247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3:35.927" v="44" actId="14826"/>
          <ac:picMkLst>
            <pc:docMk/>
            <pc:sldMk cId="0" sldId="264"/>
            <ac:picMk id="248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3:43.324" v="45" actId="14826"/>
          <ac:picMkLst>
            <pc:docMk/>
            <pc:sldMk cId="0" sldId="264"/>
            <ac:picMk id="249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3:51.637" v="46" actId="14826"/>
          <ac:picMkLst>
            <pc:docMk/>
            <pc:sldMk cId="0" sldId="264"/>
            <ac:picMk id="250" creationId="{00000000-0000-0000-0000-000000000000}"/>
          </ac:picMkLst>
        </pc:picChg>
      </pc:sldChg>
      <pc:sldChg chg="modSp mod">
        <pc:chgData name="Rafael Della Coletta" userId="ef359c8f53fcc50a" providerId="LiveId" clId="{7E435D52-68A0-1B4C-8AA7-9267900781C2}" dt="2023-01-13T20:34:31.874" v="49" actId="14826"/>
        <pc:sldMkLst>
          <pc:docMk/>
          <pc:sldMk cId="0" sldId="265"/>
        </pc:sldMkLst>
        <pc:spChg chg="mod">
          <ac:chgData name="Rafael Della Coletta" userId="ef359c8f53fcc50a" providerId="LiveId" clId="{7E435D52-68A0-1B4C-8AA7-9267900781C2}" dt="2023-01-13T17:59:23.529" v="28" actId="20577"/>
          <ac:spMkLst>
            <pc:docMk/>
            <pc:sldMk cId="0" sldId="265"/>
            <ac:spMk id="265" creationId="{00000000-0000-0000-0000-000000000000}"/>
          </ac:spMkLst>
        </pc:spChg>
        <pc:picChg chg="mod">
          <ac:chgData name="Rafael Della Coletta" userId="ef359c8f53fcc50a" providerId="LiveId" clId="{7E435D52-68A0-1B4C-8AA7-9267900781C2}" dt="2023-01-13T20:34:10.086" v="47" actId="14826"/>
          <ac:picMkLst>
            <pc:docMk/>
            <pc:sldMk cId="0" sldId="265"/>
            <ac:picMk id="259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4:18.291" v="48" actId="14826"/>
          <ac:picMkLst>
            <pc:docMk/>
            <pc:sldMk cId="0" sldId="265"/>
            <ac:picMk id="260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4:31.874" v="49" actId="14826"/>
          <ac:picMkLst>
            <pc:docMk/>
            <pc:sldMk cId="0" sldId="265"/>
            <ac:picMk id="261" creationId="{00000000-0000-0000-0000-000000000000}"/>
          </ac:picMkLst>
        </pc:picChg>
      </pc:sldChg>
      <pc:sldChg chg="modSp add mod">
        <pc:chgData name="Rafael Della Coletta" userId="ef359c8f53fcc50a" providerId="LiveId" clId="{7E435D52-68A0-1B4C-8AA7-9267900781C2}" dt="2023-01-13T17:58:27.685" v="12" actId="20577"/>
        <pc:sldMkLst>
          <pc:docMk/>
          <pc:sldMk cId="1247111235" sldId="266"/>
        </pc:sldMkLst>
        <pc:spChg chg="mod">
          <ac:chgData name="Rafael Della Coletta" userId="ef359c8f53fcc50a" providerId="LiveId" clId="{7E435D52-68A0-1B4C-8AA7-9267900781C2}" dt="2023-01-13T17:58:27.685" v="12" actId="20577"/>
          <ac:spMkLst>
            <pc:docMk/>
            <pc:sldMk cId="1247111235" sldId="266"/>
            <ac:spMk id="271" creationId="{00000000-0000-0000-0000-000000000000}"/>
          </ac:spMkLst>
        </pc:spChg>
      </pc:sldChg>
      <pc:sldChg chg="addSp modSp">
        <pc:chgData name="Rafael Della Coletta" userId="ef359c8f53fcc50a" providerId="LiveId" clId="{7E435D52-68A0-1B4C-8AA7-9267900781C2}" dt="2023-01-13T20:39:40.932" v="57" actId="14826"/>
        <pc:sldMkLst>
          <pc:docMk/>
          <pc:sldMk cId="0" sldId="267"/>
        </pc:sldMkLst>
        <pc:picChg chg="add mod">
          <ac:chgData name="Rafael Della Coletta" userId="ef359c8f53fcc50a" providerId="LiveId" clId="{7E435D52-68A0-1B4C-8AA7-9267900781C2}" dt="2023-01-13T20:39:03.507" v="53" actId="571"/>
          <ac:picMkLst>
            <pc:docMk/>
            <pc:sldMk cId="0" sldId="267"/>
            <ac:picMk id="2" creationId="{3F3315CD-7BC9-3C32-A747-0893F92154DA}"/>
          </ac:picMkLst>
        </pc:picChg>
        <pc:picChg chg="mod">
          <ac:chgData name="Rafael Della Coletta" userId="ef359c8f53fcc50a" providerId="LiveId" clId="{7E435D52-68A0-1B4C-8AA7-9267900781C2}" dt="2023-01-13T20:38:52.756" v="50" actId="14826"/>
          <ac:picMkLst>
            <pc:docMk/>
            <pc:sldMk cId="0" sldId="267"/>
            <ac:picMk id="276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9:01.227" v="51" actId="14826"/>
          <ac:picMkLst>
            <pc:docMk/>
            <pc:sldMk cId="0" sldId="267"/>
            <ac:picMk id="277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9:11.151" v="54" actId="14826"/>
          <ac:picMkLst>
            <pc:docMk/>
            <pc:sldMk cId="0" sldId="267"/>
            <ac:picMk id="278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9:22.159" v="55" actId="14826"/>
          <ac:picMkLst>
            <pc:docMk/>
            <pc:sldMk cId="0" sldId="267"/>
            <ac:picMk id="279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9:32.767" v="56" actId="14826"/>
          <ac:picMkLst>
            <pc:docMk/>
            <pc:sldMk cId="0" sldId="267"/>
            <ac:picMk id="280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39:40.932" v="57" actId="14826"/>
          <ac:picMkLst>
            <pc:docMk/>
            <pc:sldMk cId="0" sldId="267"/>
            <ac:picMk id="281" creationId="{00000000-0000-0000-0000-000000000000}"/>
          </ac:picMkLst>
        </pc:picChg>
      </pc:sldChg>
      <pc:sldChg chg="modSp">
        <pc:chgData name="Rafael Della Coletta" userId="ef359c8f53fcc50a" providerId="LiveId" clId="{7E435D52-68A0-1B4C-8AA7-9267900781C2}" dt="2023-01-13T20:40:36.862" v="63" actId="14826"/>
        <pc:sldMkLst>
          <pc:docMk/>
          <pc:sldMk cId="0" sldId="268"/>
        </pc:sldMkLst>
        <pc:picChg chg="mod">
          <ac:chgData name="Rafael Della Coletta" userId="ef359c8f53fcc50a" providerId="LiveId" clId="{7E435D52-68A0-1B4C-8AA7-9267900781C2}" dt="2023-01-13T20:39:53.541" v="58" actId="14826"/>
          <ac:picMkLst>
            <pc:docMk/>
            <pc:sldMk cId="0" sldId="268"/>
            <ac:picMk id="292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0:05.032" v="59" actId="14826"/>
          <ac:picMkLst>
            <pc:docMk/>
            <pc:sldMk cId="0" sldId="268"/>
            <ac:picMk id="293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0:13.411" v="60" actId="14826"/>
          <ac:picMkLst>
            <pc:docMk/>
            <pc:sldMk cId="0" sldId="268"/>
            <ac:picMk id="294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0:22.361" v="61" actId="14826"/>
          <ac:picMkLst>
            <pc:docMk/>
            <pc:sldMk cId="0" sldId="268"/>
            <ac:picMk id="295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0:29.806" v="62" actId="14826"/>
          <ac:picMkLst>
            <pc:docMk/>
            <pc:sldMk cId="0" sldId="268"/>
            <ac:picMk id="296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0:36.862" v="63" actId="14826"/>
          <ac:picMkLst>
            <pc:docMk/>
            <pc:sldMk cId="0" sldId="268"/>
            <ac:picMk id="297" creationId="{00000000-0000-0000-0000-000000000000}"/>
          </ac:picMkLst>
        </pc:picChg>
      </pc:sldChg>
      <pc:sldChg chg="modSp">
        <pc:chgData name="Rafael Della Coletta" userId="ef359c8f53fcc50a" providerId="LiveId" clId="{7E435D52-68A0-1B4C-8AA7-9267900781C2}" dt="2023-01-13T20:41:25.876" v="69" actId="14826"/>
        <pc:sldMkLst>
          <pc:docMk/>
          <pc:sldMk cId="0" sldId="269"/>
        </pc:sldMkLst>
        <pc:picChg chg="mod">
          <ac:chgData name="Rafael Della Coletta" userId="ef359c8f53fcc50a" providerId="LiveId" clId="{7E435D52-68A0-1B4C-8AA7-9267900781C2}" dt="2023-01-13T20:40:47.765" v="64" actId="14826"/>
          <ac:picMkLst>
            <pc:docMk/>
            <pc:sldMk cId="0" sldId="269"/>
            <ac:picMk id="308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0:56.155" v="65" actId="14826"/>
          <ac:picMkLst>
            <pc:docMk/>
            <pc:sldMk cId="0" sldId="269"/>
            <ac:picMk id="309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1:04.060" v="66" actId="14826"/>
          <ac:picMkLst>
            <pc:docMk/>
            <pc:sldMk cId="0" sldId="269"/>
            <ac:picMk id="310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1:11.547" v="67" actId="14826"/>
          <ac:picMkLst>
            <pc:docMk/>
            <pc:sldMk cId="0" sldId="269"/>
            <ac:picMk id="311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1:18.644" v="68" actId="14826"/>
          <ac:picMkLst>
            <pc:docMk/>
            <pc:sldMk cId="0" sldId="269"/>
            <ac:picMk id="312" creationId="{00000000-0000-0000-0000-000000000000}"/>
          </ac:picMkLst>
        </pc:picChg>
        <pc:picChg chg="mod">
          <ac:chgData name="Rafael Della Coletta" userId="ef359c8f53fcc50a" providerId="LiveId" clId="{7E435D52-68A0-1B4C-8AA7-9267900781C2}" dt="2023-01-13T20:41:25.876" v="69" actId="14826"/>
          <ac:picMkLst>
            <pc:docMk/>
            <pc:sldMk cId="0" sldId="269"/>
            <ac:picMk id="313" creationId="{00000000-0000-0000-0000-000000000000}"/>
          </ac:picMkLst>
        </pc:picChg>
      </pc:sldChg>
      <pc:sldChg chg="modSp mod">
        <pc:chgData name="Rafael Della Coletta" userId="ef359c8f53fcc50a" providerId="LiveId" clId="{7E435D52-68A0-1B4C-8AA7-9267900781C2}" dt="2023-01-13T20:41:35.777" v="70" actId="14826"/>
        <pc:sldMkLst>
          <pc:docMk/>
          <pc:sldMk cId="0" sldId="270"/>
        </pc:sldMkLst>
        <pc:spChg chg="mod">
          <ac:chgData name="Rafael Della Coletta" userId="ef359c8f53fcc50a" providerId="LiveId" clId="{7E435D52-68A0-1B4C-8AA7-9267900781C2}" dt="2023-01-13T17:59:30.619" v="30" actId="20577"/>
          <ac:spMkLst>
            <pc:docMk/>
            <pc:sldMk cId="0" sldId="270"/>
            <ac:spMk id="326" creationId="{00000000-0000-0000-0000-000000000000}"/>
          </ac:spMkLst>
        </pc:spChg>
        <pc:picChg chg="mod">
          <ac:chgData name="Rafael Della Coletta" userId="ef359c8f53fcc50a" providerId="LiveId" clId="{7E435D52-68A0-1B4C-8AA7-9267900781C2}" dt="2023-01-13T20:41:35.777" v="70" actId="14826"/>
          <ac:picMkLst>
            <pc:docMk/>
            <pc:sldMk cId="0" sldId="270"/>
            <ac:picMk id="3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695219" y="2516718"/>
            <a:ext cx="6381962" cy="670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2138071" y="3959569"/>
            <a:ext cx="8524029" cy="167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-1262353" y="2332223"/>
            <a:ext cx="8524029" cy="493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  <a:defRPr sz="2040"/>
            </a:lvl1pPr>
            <a:lvl2pPr lvl="1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/>
            </a:lvl3pPr>
            <a:lvl4pPr lvl="3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4pPr>
            <a:lvl5pPr lvl="4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5pPr>
            <a:lvl6pPr lvl="5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6pPr>
            <a:lvl7pPr lvl="6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7pPr>
            <a:lvl8pPr lvl="7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8pPr>
            <a:lvl9pPr lvl="8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  <a:defRPr sz="204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530"/>
              <a:buNone/>
              <a:defRPr sz="153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  <a:defRPr sz="2040" b="1"/>
            </a:lvl1pPr>
            <a:lvl2pPr marL="914400" lvl="1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 b="1"/>
            </a:lvl3pPr>
            <a:lvl4pPr marL="1828800" lvl="3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4pPr>
            <a:lvl5pPr marL="2286000" lvl="4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5pPr>
            <a:lvl6pPr marL="2743200" lvl="5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6pPr>
            <a:lvl7pPr marL="3200400" lvl="6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7pPr>
            <a:lvl8pPr marL="3657600" lvl="7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8pPr>
            <a:lvl9pPr marL="4114800" lvl="8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535366" y="3674110"/>
            <a:ext cx="3288089" cy="540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3934778" y="2465706"/>
            <a:ext cx="3304282" cy="120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  <a:defRPr sz="2040" b="1"/>
            </a:lvl1pPr>
            <a:lvl2pPr marL="914400" lvl="1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 b="1"/>
            </a:lvl3pPr>
            <a:lvl4pPr marL="1828800" lvl="3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4pPr>
            <a:lvl5pPr marL="2286000" lvl="4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5pPr>
            <a:lvl6pPr marL="2743200" lvl="5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6pPr>
            <a:lvl7pPr marL="3200400" lvl="6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7pPr>
            <a:lvl8pPr marL="3657600" lvl="7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8pPr>
            <a:lvl9pPr marL="4114800" lvl="8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82" cy="540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None/>
              <a:defRPr sz="27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  <a:defRPr sz="2720"/>
            </a:lvl1pPr>
            <a:lvl2pPr marL="914400" lvl="1" indent="-37973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  <a:defRPr sz="2380"/>
            </a:lvl2pPr>
            <a:lvl3pPr marL="1371600" lvl="2" indent="-358139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  <a:defRPr sz="2040"/>
            </a:lvl3pPr>
            <a:lvl4pPr marL="1828800" lvl="3" indent="-33655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1pPr>
            <a:lvl2pPr marL="914400" lvl="1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  <a:defRPr sz="1190"/>
            </a:lvl2pPr>
            <a:lvl3pPr marL="1371600" lvl="2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3pPr>
            <a:lvl4pPr marL="1828800" lvl="3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4pPr>
            <a:lvl5pPr marL="2286000" lvl="4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5pPr>
            <a:lvl6pPr marL="2743200" lvl="5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6pPr>
            <a:lvl7pPr marL="3200400" lvl="6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7pPr>
            <a:lvl8pPr marL="3657600" lvl="7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8pPr>
            <a:lvl9pPr marL="4114800" lvl="8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None/>
              <a:defRPr sz="27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1pPr>
            <a:lvl2pPr marL="914400" lvl="1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  <a:defRPr sz="1190"/>
            </a:lvl2pPr>
            <a:lvl3pPr marL="1371600" lvl="2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3pPr>
            <a:lvl4pPr marL="1828800" lvl="3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4pPr>
            <a:lvl5pPr marL="2286000" lvl="4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5pPr>
            <a:lvl6pPr marL="2743200" lvl="5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6pPr>
            <a:lvl7pPr marL="3200400" lvl="6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7pPr>
            <a:lvl8pPr marL="3657600" lvl="7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8pPr>
            <a:lvl9pPr marL="4114800" lvl="8" indent="-22860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973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B26E77F-1B7A-382C-6E42-F716D5AD95C6}"/>
              </a:ext>
            </a:extLst>
          </p:cNvPr>
          <p:cNvGrpSpPr/>
          <p:nvPr/>
        </p:nvGrpSpPr>
        <p:grpSpPr>
          <a:xfrm>
            <a:off x="99129" y="1877786"/>
            <a:ext cx="7574142" cy="3820886"/>
            <a:chOff x="198258" y="1861458"/>
            <a:chExt cx="7574142" cy="3820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B05F72-77D6-498C-F597-133BE701DA9F}"/>
                </a:ext>
              </a:extLst>
            </p:cNvPr>
            <p:cNvSpPr/>
            <p:nvPr/>
          </p:nvSpPr>
          <p:spPr>
            <a:xfrm>
              <a:off x="198258" y="1861458"/>
              <a:ext cx="7574142" cy="3820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58BD06-507C-5F07-2530-0FE324D1E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84012" y="2007546"/>
              <a:ext cx="7202634" cy="3528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642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992F1E-6475-7C51-D9CC-8B9683FA958E}"/>
              </a:ext>
            </a:extLst>
          </p:cNvPr>
          <p:cNvGrpSpPr/>
          <p:nvPr/>
        </p:nvGrpSpPr>
        <p:grpSpPr>
          <a:xfrm>
            <a:off x="0" y="107993"/>
            <a:ext cx="7772400" cy="6253896"/>
            <a:chOff x="0" y="107993"/>
            <a:chExt cx="7772400" cy="62538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5D1E01-D04C-A84C-ACD0-1DFC80BBBB4E}"/>
                </a:ext>
              </a:extLst>
            </p:cNvPr>
            <p:cNvSpPr/>
            <p:nvPr/>
          </p:nvSpPr>
          <p:spPr>
            <a:xfrm>
              <a:off x="0" y="107993"/>
              <a:ext cx="7772400" cy="625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C66857-8153-2E4E-4BF6-265477EC9CEC}"/>
                </a:ext>
              </a:extLst>
            </p:cNvPr>
            <p:cNvGrpSpPr/>
            <p:nvPr/>
          </p:nvGrpSpPr>
          <p:grpSpPr>
            <a:xfrm>
              <a:off x="12824" y="227250"/>
              <a:ext cx="7759576" cy="6015383"/>
              <a:chOff x="12824" y="156633"/>
              <a:chExt cx="7759576" cy="601538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B2CED91-0C69-EBD3-B90C-34B9894AF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116732" y="323215"/>
                <a:ext cx="7655668" cy="287087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ACE8D3-A2EA-C104-F38B-7323725BB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16732" y="3301140"/>
                <a:ext cx="7655668" cy="2870876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3387F8-5A41-1C7F-3AD8-DA3FA6C16066}"/>
                  </a:ext>
                </a:extLst>
              </p:cNvPr>
              <p:cNvSpPr txBox="1"/>
              <p:nvPr/>
            </p:nvSpPr>
            <p:spPr>
              <a:xfrm>
                <a:off x="12824" y="317033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BFCFEF-FF66-20B4-3B18-729DC3549643}"/>
                  </a:ext>
                </a:extLst>
              </p:cNvPr>
              <p:cNvSpPr txBox="1"/>
              <p:nvPr/>
            </p:nvSpPr>
            <p:spPr>
              <a:xfrm>
                <a:off x="12824" y="15663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260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7D4D514-8256-4860-A0BE-5D0669A9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71" y="0"/>
            <a:ext cx="3659691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4D2A1-7E18-38FE-545A-C560396D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73152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F060A-C41D-88D8-3729-CEB187BD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13392</TotalTime>
  <Words>2</Words>
  <Application>Microsoft Macintosh PowerPoint</Application>
  <PresentationFormat>Custom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Della Coletta</dc:creator>
  <cp:lastModifiedBy>Rafael Della Coletta</cp:lastModifiedBy>
  <cp:revision>2</cp:revision>
  <dcterms:created xsi:type="dcterms:W3CDTF">2022-12-06T15:39:33Z</dcterms:created>
  <dcterms:modified xsi:type="dcterms:W3CDTF">2023-02-10T16:20:33Z</dcterms:modified>
</cp:coreProperties>
</file>