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TWO-AXIS ROBOTIC ARM FOR SURFACE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55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VENKATA NAGARJUN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HIRSHIK RAM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BBB0-3451-1F51-BB7D-C6CA3D54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F1AA-0E04-6A29-C22D-2F4C152B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goal of the project is to map an unknown surface and store it as Point Cloud Data.</a:t>
            </a:r>
          </a:p>
          <a:p>
            <a:r>
              <a:rPr lang="en-US" sz="2000" dirty="0"/>
              <a:t>The surface is to be mapped using a LIDAR sensor mounted on a two-axis robotic arm.</a:t>
            </a:r>
          </a:p>
          <a:p>
            <a:r>
              <a:rPr lang="en-US" sz="2000" dirty="0"/>
              <a:t>The arm is driven by stepper motors while the LIDAR sensor interfaces with microcontroller.</a:t>
            </a:r>
          </a:p>
          <a:p>
            <a:r>
              <a:rPr lang="en-US" sz="2000" dirty="0"/>
              <a:t>The data collected is sent to a PC for Point Cloud Data generation.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7BBF-E829-ED16-E8A0-01BD5FB1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SETUP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7703-02A6-4244-D805-D08D742A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Two-axis arm setup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Stepper motors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LIDAR sensor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Arduino UNO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HMI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Computer System for LIDAR data storage and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84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5407-DC33-8C97-3DDB-8CAFF677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DIAGRAM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0E58B-360A-3CDA-2709-E66058DB1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452" y="2014194"/>
            <a:ext cx="6218375" cy="3831283"/>
          </a:xfrm>
        </p:spPr>
      </p:pic>
    </p:spTree>
    <p:extLst>
      <p:ext uri="{BB962C8B-B14F-4D97-AF65-F5344CB8AC3E}">
        <p14:creationId xmlns:p14="http://schemas.microsoft.com/office/powerpoint/2010/main" val="306400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5664-889C-E337-F9B6-1E189565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– 1 – LIDAR Data Collection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56E2-7841-8F68-7E46-18AF885A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Communication is established between Arduino UNO and LIDAR sensor through I2C protocol.</a:t>
            </a:r>
          </a:p>
          <a:p>
            <a:r>
              <a:rPr lang="en-US" sz="1800" dirty="0"/>
              <a:t>The distance data measured by the LIDAR is sent to the Arduino every 1 second.</a:t>
            </a:r>
          </a:p>
          <a:p>
            <a:r>
              <a:rPr lang="en-IN" sz="1800" dirty="0"/>
              <a:t>Serial communication is established between Arduino and PC.</a:t>
            </a:r>
          </a:p>
          <a:p>
            <a:r>
              <a:rPr lang="en-IN" sz="1800" dirty="0"/>
              <a:t>Arduino send the data as a custom </a:t>
            </a:r>
            <a:r>
              <a:rPr lang="en-IN" sz="1800" dirty="0" err="1"/>
              <a:t>dataframe</a:t>
            </a:r>
            <a:r>
              <a:rPr lang="en-IN" sz="1800" dirty="0"/>
              <a:t>.</a:t>
            </a:r>
          </a:p>
          <a:p>
            <a:r>
              <a:rPr lang="en-IN" sz="1800" dirty="0"/>
              <a:t>Python script is used to log the serial data as a CSV file onto the PC for further processing.</a:t>
            </a: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B78F2-EF54-D464-E981-DB87AD26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19" y="4967287"/>
            <a:ext cx="7083123" cy="7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FE11-C5A9-16A6-A43D-3D8AB682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– 2 – Data 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D3D1-C7CB-928D-B341-885FD145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Validity of every </a:t>
            </a:r>
            <a:r>
              <a:rPr lang="en-US" sz="1800" dirty="0" err="1"/>
              <a:t>dataframe</a:t>
            </a:r>
            <a:r>
              <a:rPr lang="en-US" sz="1800" dirty="0"/>
              <a:t> is verified by checking the length of the </a:t>
            </a:r>
            <a:r>
              <a:rPr lang="en-US" sz="1800" dirty="0" err="1"/>
              <a:t>dataframe</a:t>
            </a:r>
            <a:r>
              <a:rPr lang="en-US" sz="1800" dirty="0"/>
              <a:t> and it’s starting and ending character.</a:t>
            </a:r>
          </a:p>
          <a:p>
            <a:r>
              <a:rPr lang="en-US" sz="1800" dirty="0"/>
              <a:t>The sequence number, distance, and the motor count values are picked for further processing.</a:t>
            </a:r>
          </a:p>
          <a:p>
            <a:r>
              <a:rPr lang="en-US" sz="1800" dirty="0"/>
              <a:t>Motor angle is calculated using count values.</a:t>
            </a:r>
          </a:p>
          <a:p>
            <a:r>
              <a:rPr lang="en-US" sz="1800" dirty="0"/>
              <a:t>Given the joint data and the LIDAR measurement, kinematics is used to generate the Point Cloud Data which is plotted.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D20F6-7CD9-B8B2-2ADC-1D9C5A6F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1" y="4919456"/>
            <a:ext cx="8859078" cy="6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4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B4DEC-E297-4ABE-FCDF-3AA9B15F8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209B42-1159-09EE-851B-B18E831E3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{D0900DDC-3AB6-47E4-AC9C-6EC165669268}tf78438558_win32</Template>
  <TotalTime>73</TotalTime>
  <Words>248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Garamond</vt:lpstr>
      <vt:lpstr>Wingdings</vt:lpstr>
      <vt:lpstr>SavonVTI</vt:lpstr>
      <vt:lpstr>TWO-AXIS ROBOTIC ARM FOR SURFACE MAPPING</vt:lpstr>
      <vt:lpstr>PROJECT OVERVIEW</vt:lpstr>
      <vt:lpstr>PROJECT SETUP</vt:lpstr>
      <vt:lpstr>BLOCK DIAGRAM</vt:lpstr>
      <vt:lpstr>PROGRESS – 1 – LIDAR Data Collection</vt:lpstr>
      <vt:lpstr>PROGRESS – 2 – Data Processing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TWO-AXIS ROBOTIC ARM FOR SURFACE MAPPING</dc:title>
  <dc:creator>Hirshik ram</dc:creator>
  <cp:lastModifiedBy>Hirshik ram</cp:lastModifiedBy>
  <cp:revision>5</cp:revision>
  <dcterms:created xsi:type="dcterms:W3CDTF">2022-06-12T15:36:28Z</dcterms:created>
  <dcterms:modified xsi:type="dcterms:W3CDTF">2022-06-12T16:49:54Z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