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8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2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0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4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FF60-20DE-42A1-AD3F-836407FBD11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26" y="1037063"/>
            <a:ext cx="10515600" cy="511793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JSON</a:t>
            </a:r>
            <a:r>
              <a:rPr lang="en-US" dirty="0"/>
              <a:t> (JavaScript Object Notation) is a lightweight, text-based, language-independent data exchange format that is easy for humans and machines to read and write.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Can represent two structured types: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Objects - </a:t>
            </a:r>
            <a:r>
              <a:rPr lang="en-US" dirty="0"/>
              <a:t>an unordered collection of zero or more name/value pairs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 -</a:t>
            </a:r>
            <a:r>
              <a:rPr lang="en-US" dirty="0"/>
              <a:t>is an ordered sequence of zero or more values. The values can be strings, numbers, </a:t>
            </a:r>
            <a:r>
              <a:rPr lang="en-US" dirty="0" err="1"/>
              <a:t>booleans</a:t>
            </a:r>
            <a:r>
              <a:rPr lang="en-US" dirty="0"/>
              <a:t>, null, and these two structured types</a:t>
            </a:r>
          </a:p>
        </p:txBody>
      </p:sp>
    </p:spTree>
    <p:extLst>
      <p:ext uri="{BB962C8B-B14F-4D97-AF65-F5344CB8AC3E}">
        <p14:creationId xmlns:p14="http://schemas.microsoft.com/office/powerpoint/2010/main" val="42303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175"/>
            <a:ext cx="10515600" cy="1325563"/>
          </a:xfrm>
        </p:spPr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JSON Binding</vt:lpstr>
      <vt:lpstr>PowerPoint Presentation</vt:lpstr>
      <vt:lpstr>Jackson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Binding</dc:title>
  <dc:creator>Radu Madiudin</dc:creator>
  <cp:lastModifiedBy>Radu Madiudin</cp:lastModifiedBy>
  <cp:revision>4</cp:revision>
  <dcterms:created xsi:type="dcterms:W3CDTF">2018-04-04T12:38:01Z</dcterms:created>
  <dcterms:modified xsi:type="dcterms:W3CDTF">2018-04-04T14:49:17Z</dcterms:modified>
</cp:coreProperties>
</file>