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58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F60-20DE-42A1-AD3F-836407FBD114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7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F60-20DE-42A1-AD3F-836407FBD114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2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F60-20DE-42A1-AD3F-836407FBD114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8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F60-20DE-42A1-AD3F-836407FBD114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F60-20DE-42A1-AD3F-836407FBD114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8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F60-20DE-42A1-AD3F-836407FBD114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9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F60-20DE-42A1-AD3F-836407FBD114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2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F60-20DE-42A1-AD3F-836407FBD114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0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F60-20DE-42A1-AD3F-836407FBD114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0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F60-20DE-42A1-AD3F-836407FBD114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4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F60-20DE-42A1-AD3F-836407FBD114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6FF60-20DE-42A1-AD3F-836407FBD114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3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JSON Binding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0342" y="4460682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JSON Jackson</a:t>
            </a:r>
          </a:p>
          <a:p>
            <a:pPr algn="r"/>
            <a:r>
              <a:rPr lang="en-US" dirty="0" smtClean="0"/>
              <a:t>JSON-B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26" y="1037063"/>
            <a:ext cx="10515600" cy="511793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JSON</a:t>
            </a:r>
            <a:r>
              <a:rPr lang="en-US" dirty="0"/>
              <a:t> (JavaScript Object Notation) is a lightweight, text-based, language-independent data exchange format that is easy for humans and machines to read and write. 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Can represent two structured types: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Objects - </a:t>
            </a:r>
            <a:r>
              <a:rPr lang="en-US" dirty="0"/>
              <a:t>an unordered collection of zero or more name/value pairs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Arrays -</a:t>
            </a:r>
            <a:r>
              <a:rPr lang="en-US" dirty="0"/>
              <a:t>is an ordered sequence of zero or more values. The values can be strings, numbers, </a:t>
            </a:r>
            <a:r>
              <a:rPr lang="en-US" dirty="0" err="1"/>
              <a:t>booleans</a:t>
            </a:r>
            <a:r>
              <a:rPr lang="en-US" dirty="0"/>
              <a:t>, null, and these two structured types</a:t>
            </a:r>
          </a:p>
        </p:txBody>
      </p:sp>
    </p:spTree>
    <p:extLst>
      <p:ext uri="{BB962C8B-B14F-4D97-AF65-F5344CB8AC3E}">
        <p14:creationId xmlns:p14="http://schemas.microsoft.com/office/powerpoint/2010/main" val="423038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175"/>
            <a:ext cx="10515600" cy="1325563"/>
          </a:xfrm>
        </p:spPr>
        <p:txBody>
          <a:bodyPr/>
          <a:lstStyle/>
          <a:p>
            <a:r>
              <a:rPr lang="en-US" dirty="0" smtClean="0"/>
              <a:t>Jackson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Reading and Writing Using </a:t>
            </a:r>
            <a:r>
              <a:rPr lang="en-US" b="1" i="1" dirty="0" err="1" smtClean="0">
                <a:latin typeface="+mj-lt"/>
              </a:rPr>
              <a:t>ObjectMapper</a:t>
            </a:r>
            <a:endParaRPr lang="en-US" b="1" i="1" dirty="0" smtClean="0">
              <a:latin typeface="+mj-lt"/>
            </a:endParaRPr>
          </a:p>
          <a:p>
            <a:pPr marL="0" indent="0">
              <a:buNone/>
            </a:pPr>
            <a:endParaRPr lang="en-US" b="1" i="1" dirty="0" smtClean="0">
              <a:latin typeface="+mj-lt"/>
            </a:endParaRPr>
          </a:p>
          <a:p>
            <a:pPr marL="0" indent="0">
              <a:buNone/>
            </a:pPr>
            <a:endParaRPr lang="en-US" b="1" i="1" dirty="0" smtClean="0">
              <a:latin typeface="+mj-lt"/>
            </a:endParaRPr>
          </a:p>
          <a:p>
            <a:r>
              <a:rPr lang="en-US" b="1" i="1" dirty="0" err="1" smtClean="0">
                <a:latin typeface="+mj-lt"/>
              </a:rPr>
              <a:t>readValue</a:t>
            </a:r>
            <a:r>
              <a:rPr lang="en-US" b="1" i="1" dirty="0" smtClean="0">
                <a:latin typeface="+mj-lt"/>
              </a:rPr>
              <a:t>()</a:t>
            </a:r>
          </a:p>
          <a:p>
            <a:endParaRPr lang="en-US" b="1" i="1" dirty="0">
              <a:latin typeface="+mj-lt"/>
            </a:endParaRPr>
          </a:p>
          <a:p>
            <a:endParaRPr lang="en-US" b="1" i="1" dirty="0" smtClean="0">
              <a:latin typeface="+mj-lt"/>
            </a:endParaRPr>
          </a:p>
          <a:p>
            <a:r>
              <a:rPr lang="en-US" b="1" i="1" dirty="0" err="1" smtClean="0">
                <a:latin typeface="+mj-lt"/>
              </a:rPr>
              <a:t>writeValue</a:t>
            </a:r>
            <a:r>
              <a:rPr lang="en-US" b="1" i="1" dirty="0" smtClean="0">
                <a:latin typeface="+mj-lt"/>
              </a:rPr>
              <a:t>()</a:t>
            </a:r>
            <a:endParaRPr lang="en-US" b="1" dirty="0">
              <a:latin typeface="+mj-lt"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1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/>
          <a:lstStyle/>
          <a:p>
            <a:r>
              <a:rPr lang="en-US" dirty="0" smtClean="0"/>
              <a:t>Jackson custom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Jackson Annotations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Custom </a:t>
            </a:r>
            <a:r>
              <a:rPr lang="en-US" dirty="0" err="1" smtClean="0"/>
              <a:t>serializer</a:t>
            </a:r>
            <a:r>
              <a:rPr lang="en-US" dirty="0" smtClean="0"/>
              <a:t>/</a:t>
            </a:r>
            <a:r>
              <a:rPr lang="en-US" dirty="0" err="1" smtClean="0"/>
              <a:t>deserializer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451"/>
          </a:xfrm>
        </p:spPr>
        <p:txBody>
          <a:bodyPr>
            <a:normAutofit/>
          </a:bodyPr>
          <a:lstStyle/>
          <a:p>
            <a:r>
              <a:rPr lang="en-US" dirty="0" smtClean="0"/>
              <a:t>JSON-B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659"/>
            <a:ext cx="10515600" cy="4604641"/>
          </a:xfrm>
        </p:spPr>
        <p:txBody>
          <a:bodyPr/>
          <a:lstStyle/>
          <a:p>
            <a:pPr marL="0" indent="0">
              <a:buNone/>
            </a:pPr>
            <a:endParaRPr lang="en-US" sz="3600" dirty="0" smtClean="0"/>
          </a:p>
          <a:p>
            <a:r>
              <a:rPr lang="en-US" sz="3600" b="1" dirty="0" err="1" smtClean="0"/>
              <a:t>Jsonb</a:t>
            </a:r>
            <a:r>
              <a:rPr lang="en-US" sz="3600" b="1" dirty="0" smtClean="0"/>
              <a:t> </a:t>
            </a:r>
            <a:r>
              <a:rPr lang="en-US" sz="3600" dirty="0" smtClean="0"/>
              <a:t>interface</a:t>
            </a:r>
            <a:r>
              <a:rPr lang="en-US" sz="3600" dirty="0" smtClean="0"/>
              <a:t> </a:t>
            </a:r>
            <a:r>
              <a:rPr lang="en-US" sz="3600" dirty="0" smtClean="0"/>
              <a:t>- enables serialization and deserialization via the methods </a:t>
            </a:r>
            <a:r>
              <a:rPr lang="en-US" sz="3600" b="1" dirty="0" err="1" smtClean="0"/>
              <a:t>toJson</a:t>
            </a:r>
            <a:r>
              <a:rPr lang="en-US" sz="3600" dirty="0" smtClean="0"/>
              <a:t>() and </a:t>
            </a:r>
            <a:r>
              <a:rPr lang="en-US" sz="3600" b="1" dirty="0" err="1" smtClean="0"/>
              <a:t>fromJson</a:t>
            </a:r>
            <a:r>
              <a:rPr lang="en-US" sz="3600" dirty="0" smtClean="0"/>
              <a:t>()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b="1" dirty="0" err="1" smtClean="0"/>
              <a:t>JsonBuilder</a:t>
            </a:r>
            <a:r>
              <a:rPr lang="en-US" sz="3600" b="1" dirty="0" smtClean="0"/>
              <a:t> </a:t>
            </a:r>
            <a:r>
              <a:rPr lang="en-US" sz="3600" dirty="0"/>
              <a:t>interface </a:t>
            </a:r>
            <a:r>
              <a:rPr lang="en-US" sz="3600" dirty="0" smtClean="0"/>
              <a:t>– constructs </a:t>
            </a:r>
            <a:r>
              <a:rPr lang="en-US" sz="3600" i="1" dirty="0" err="1" smtClean="0"/>
              <a:t>Jsonb</a:t>
            </a:r>
            <a:r>
              <a:rPr lang="en-US" sz="3600" dirty="0" smtClean="0"/>
              <a:t> </a:t>
            </a:r>
            <a:r>
              <a:rPr lang="en-US" sz="3600" dirty="0" err="1" smtClean="0"/>
              <a:t>isntances</a:t>
            </a:r>
            <a:r>
              <a:rPr lang="en-US" sz="3600" dirty="0" smtClean="0"/>
              <a:t> on a set of optional configurations and </a:t>
            </a:r>
            <a:r>
              <a:rPr lang="en-US" sz="3600" dirty="0" err="1" smtClean="0"/>
              <a:t>rovides</a:t>
            </a:r>
            <a:r>
              <a:rPr lang="en-US" sz="3600" dirty="0" smtClean="0"/>
              <a:t> client access to the instance.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1870"/>
          </a:xfrm>
        </p:spPr>
        <p:txBody>
          <a:bodyPr/>
          <a:lstStyle/>
          <a:p>
            <a:r>
              <a:rPr lang="en-US" dirty="0"/>
              <a:t>JSON-B custom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 </a:t>
            </a:r>
            <a:r>
              <a:rPr lang="en-US" dirty="0" smtClean="0"/>
              <a:t>The </a:t>
            </a:r>
            <a:r>
              <a:rPr lang="en-US" dirty="0"/>
              <a:t>annotation </a:t>
            </a:r>
            <a:r>
              <a:rPr lang="en-US" dirty="0" smtClean="0"/>
              <a:t>model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Runtime model – builds an instance of </a:t>
            </a:r>
            <a:r>
              <a:rPr lang="en-US" dirty="0" err="1" smtClean="0"/>
              <a:t>JsonbConfig</a:t>
            </a:r>
            <a:r>
              <a:rPr lang="en-US" dirty="0" smtClean="0"/>
              <a:t>, which it passes to the create() method of </a:t>
            </a:r>
            <a:r>
              <a:rPr lang="en-US" dirty="0" err="1" smtClean="0"/>
              <a:t>JsonBuilder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8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5324"/>
          </a:xfrm>
        </p:spPr>
        <p:txBody>
          <a:bodyPr>
            <a:normAutofit/>
          </a:bodyPr>
          <a:lstStyle/>
          <a:p>
            <a:r>
              <a:rPr lang="en-US" dirty="0" smtClean="0"/>
              <a:t>Advanced customization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5775"/>
            <a:ext cx="10515600" cy="4571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</a:t>
            </a:r>
            <a:endParaRPr lang="en-US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en-US" sz="3200" dirty="0" smtClean="0"/>
              <a:t>In </a:t>
            </a:r>
            <a:r>
              <a:rPr lang="en-US" sz="3200" dirty="0"/>
              <a:t>some circumstances neither annotations nor runtime configuration will help. For example, it’s often impossible to annotate third-party classes. Classes that don't have a default constructor are also troublesome.</a:t>
            </a:r>
            <a:endParaRPr lang="en-US" sz="32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4039"/>
            <a:ext cx="10515600" cy="536292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JSON-B </a:t>
            </a:r>
            <a:r>
              <a:rPr lang="en-US" dirty="0"/>
              <a:t>with </a:t>
            </a:r>
            <a:r>
              <a:rPr lang="en-US" b="1" dirty="0"/>
              <a:t>adapters </a:t>
            </a:r>
            <a:r>
              <a:rPr lang="en-US" dirty="0"/>
              <a:t>allows </a:t>
            </a:r>
            <a:r>
              <a:rPr lang="en-US" dirty="0" smtClean="0"/>
              <a:t>creation of custom </a:t>
            </a:r>
            <a:r>
              <a:rPr lang="en-US" dirty="0"/>
              <a:t>Java objects and serialize JSON </a:t>
            </a:r>
            <a:r>
              <a:rPr lang="en-US" dirty="0" smtClean="0"/>
              <a:t>code.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/>
              <a:t>JSON-B with </a:t>
            </a:r>
            <a:r>
              <a:rPr lang="en-US" b="1" dirty="0" err="1"/>
              <a:t>serializers</a:t>
            </a:r>
            <a:r>
              <a:rPr lang="en-US" dirty="0"/>
              <a:t> and </a:t>
            </a:r>
            <a:r>
              <a:rPr lang="en-US" b="1" dirty="0" err="1"/>
              <a:t>deserializers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dirty="0"/>
              <a:t>the lowest level of customization available, giving you access to the parsers and generators found in the JSON Processing 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4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137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JSON Binding</vt:lpstr>
      <vt:lpstr>PowerPoint Presentation</vt:lpstr>
      <vt:lpstr>Jackson</vt:lpstr>
      <vt:lpstr>Jackson custom mapping</vt:lpstr>
      <vt:lpstr>JSON-B</vt:lpstr>
      <vt:lpstr>JSON-B custom mapping</vt:lpstr>
      <vt:lpstr>Advanced customization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Binding</dc:title>
  <dc:creator>Radu Madiudin</dc:creator>
  <cp:lastModifiedBy>Radu Madiudin</cp:lastModifiedBy>
  <cp:revision>21</cp:revision>
  <dcterms:created xsi:type="dcterms:W3CDTF">2018-04-04T12:38:01Z</dcterms:created>
  <dcterms:modified xsi:type="dcterms:W3CDTF">2018-04-06T14:20:09Z</dcterms:modified>
</cp:coreProperties>
</file>