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FF60-20DE-42A1-AD3F-836407FBD114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709A-10BD-4F72-AAA6-23C93C675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26" y="1037063"/>
            <a:ext cx="10515600" cy="511793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JSON</a:t>
            </a:r>
            <a:r>
              <a:rPr lang="en-US" dirty="0"/>
              <a:t> (JavaScript Object Notation) is a lightweight, text-based, language-independent data exchange format that is easy for humans and machines to read and write.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Can represent two structured types: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Objects - </a:t>
            </a:r>
            <a:r>
              <a:rPr lang="en-US" dirty="0"/>
              <a:t>an unordered collection of zero or more name/value pairs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 -</a:t>
            </a:r>
            <a:r>
              <a:rPr lang="en-US" dirty="0"/>
              <a:t>is an ordered sequence of zero or more values. The values can be strings, numbers, </a:t>
            </a:r>
            <a:r>
              <a:rPr lang="en-US" dirty="0" err="1"/>
              <a:t>booleans</a:t>
            </a:r>
            <a:r>
              <a:rPr lang="en-US" dirty="0"/>
              <a:t>, null, and these two structured types</a:t>
            </a:r>
          </a:p>
        </p:txBody>
      </p:sp>
    </p:spTree>
    <p:extLst>
      <p:ext uri="{BB962C8B-B14F-4D97-AF65-F5344CB8AC3E}">
        <p14:creationId xmlns:p14="http://schemas.microsoft.com/office/powerpoint/2010/main" val="42303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75"/>
            <a:ext cx="10515600" cy="1325563"/>
          </a:xfrm>
        </p:spPr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Reading and Writing Using </a:t>
            </a:r>
            <a:r>
              <a:rPr lang="en-US" b="1" i="1" dirty="0" err="1">
                <a:latin typeface="+mj-lt"/>
              </a:rPr>
              <a:t>ObjectMapper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>
            <a:normAutofit/>
          </a:bodyPr>
          <a:lstStyle/>
          <a:p>
            <a:r>
              <a:rPr lang="en-US" dirty="0" smtClean="0"/>
              <a:t>JSON-B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3600" b="1" dirty="0" err="1" smtClean="0"/>
              <a:t>Jsonb</a:t>
            </a:r>
            <a:r>
              <a:rPr lang="en-US" sz="3600" dirty="0" smtClean="0"/>
              <a:t> - enables serialization and deserialization via the methods </a:t>
            </a:r>
            <a:r>
              <a:rPr lang="en-US" sz="3600" b="1" dirty="0" err="1" smtClean="0"/>
              <a:t>toJson</a:t>
            </a:r>
            <a:r>
              <a:rPr lang="en-US" sz="3600" dirty="0" smtClean="0"/>
              <a:t>() and </a:t>
            </a:r>
            <a:r>
              <a:rPr lang="en-US" sz="3600" b="1" dirty="0" err="1" smtClean="0"/>
              <a:t>fromJson</a:t>
            </a:r>
            <a:r>
              <a:rPr lang="en-US" sz="3600" dirty="0" smtClean="0"/>
              <a:t>()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dirty="0" err="1" smtClean="0"/>
              <a:t>JsonBuilder</a:t>
            </a:r>
            <a:r>
              <a:rPr lang="en-US" sz="3600" dirty="0" smtClean="0"/>
              <a:t> – constructs </a:t>
            </a:r>
            <a:r>
              <a:rPr lang="en-US" sz="3600" i="1" dirty="0" err="1" smtClean="0"/>
              <a:t>Jsonb</a:t>
            </a:r>
            <a:r>
              <a:rPr lang="en-US" sz="3600" dirty="0" smtClean="0"/>
              <a:t> </a:t>
            </a:r>
            <a:r>
              <a:rPr lang="en-US" sz="3600" dirty="0" err="1" smtClean="0"/>
              <a:t>isntances</a:t>
            </a:r>
            <a:r>
              <a:rPr lang="en-US" sz="3600" dirty="0" smtClean="0"/>
              <a:t> on a set of optional configurations and </a:t>
            </a:r>
            <a:r>
              <a:rPr lang="en-US" sz="3600" dirty="0" err="1" smtClean="0"/>
              <a:t>rovides</a:t>
            </a:r>
            <a:r>
              <a:rPr lang="en-US" sz="3600" dirty="0" smtClean="0"/>
              <a:t> client access to the instance.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870"/>
          </a:xfrm>
        </p:spPr>
        <p:txBody>
          <a:bodyPr/>
          <a:lstStyle/>
          <a:p>
            <a:r>
              <a:rPr lang="en-US" dirty="0"/>
              <a:t>JSON-B custom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annotation </a:t>
            </a:r>
            <a:r>
              <a:rPr lang="en-US" dirty="0" smtClean="0"/>
              <a:t>model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Runtime model – builds an instance of </a:t>
            </a:r>
            <a:r>
              <a:rPr lang="en-US" dirty="0" err="1" smtClean="0"/>
              <a:t>JsonbConfig</a:t>
            </a:r>
            <a:r>
              <a:rPr lang="en-US" dirty="0" smtClean="0"/>
              <a:t>, which it passes to the create() method of </a:t>
            </a:r>
            <a:r>
              <a:rPr lang="en-US" dirty="0" err="1" smtClean="0"/>
              <a:t>JsonBuilder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24"/>
          </a:xfrm>
        </p:spPr>
        <p:txBody>
          <a:bodyPr>
            <a:normAutofit/>
          </a:bodyPr>
          <a:lstStyle/>
          <a:p>
            <a:r>
              <a:rPr lang="en-US" dirty="0" smtClean="0"/>
              <a:t>Advanced customization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5"/>
            <a:ext cx="10515600" cy="457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In </a:t>
            </a:r>
            <a:r>
              <a:rPr lang="en-US" dirty="0"/>
              <a:t>some circumstances neither annotations nor runtime configuration will help. For example, it’s often impossible to annotate third-party classes. Classes that don't have a default constructor are also troublesome.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JSON-B with </a:t>
            </a:r>
            <a:r>
              <a:rPr lang="en-US" b="1" dirty="0" smtClean="0"/>
              <a:t>adapters</a:t>
            </a:r>
          </a:p>
          <a:p>
            <a:r>
              <a:rPr lang="en-US" dirty="0" smtClean="0"/>
              <a:t>JSON-B with </a:t>
            </a:r>
            <a:r>
              <a:rPr lang="en-US" b="1" dirty="0" err="1" smtClean="0"/>
              <a:t>serializers</a:t>
            </a:r>
            <a:r>
              <a:rPr lang="en-US" dirty="0" smtClean="0"/>
              <a:t> and </a:t>
            </a:r>
            <a:r>
              <a:rPr lang="en-US" dirty="0" err="1" smtClean="0"/>
              <a:t>deserializers</a:t>
            </a:r>
            <a:r>
              <a:rPr lang="en-US" dirty="0" smtClean="0"/>
              <a:t> -</a:t>
            </a:r>
            <a:r>
              <a:rPr lang="en-US" dirty="0"/>
              <a:t>are the lowest level of customization available, giving you access to the parsers and generators found in the JSON Processing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JSON Binding</vt:lpstr>
      <vt:lpstr>PowerPoint Presentation</vt:lpstr>
      <vt:lpstr>Jackson</vt:lpstr>
      <vt:lpstr>JSON-B</vt:lpstr>
      <vt:lpstr>JSON-B custom mapping</vt:lpstr>
      <vt:lpstr>Advanced customization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Binding</dc:title>
  <dc:creator>Radu Madiudin</dc:creator>
  <cp:lastModifiedBy>Radu Madiudin</cp:lastModifiedBy>
  <cp:revision>14</cp:revision>
  <dcterms:created xsi:type="dcterms:W3CDTF">2018-04-04T12:38:01Z</dcterms:created>
  <dcterms:modified xsi:type="dcterms:W3CDTF">2018-04-05T15:43:07Z</dcterms:modified>
</cp:coreProperties>
</file>